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8" r:id="rId4"/>
    <p:sldId id="259" r:id="rId5"/>
    <p:sldId id="260" r:id="rId6"/>
    <p:sldId id="263" r:id="rId7"/>
    <p:sldId id="264" r:id="rId8"/>
    <p:sldId id="261" r:id="rId9"/>
    <p:sldId id="262" r:id="rId10"/>
    <p:sldId id="265" r:id="rId11"/>
    <p:sldId id="267" r:id="rId12"/>
    <p:sldId id="268" r:id="rId13"/>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6" autoAdjust="0"/>
    <p:restoredTop sz="94660"/>
  </p:normalViewPr>
  <p:slideViewPr>
    <p:cSldViewPr snapToGrid="0">
      <p:cViewPr>
        <p:scale>
          <a:sx n="50" d="100"/>
          <a:sy n="50" d="100"/>
        </p:scale>
        <p:origin x="996" y="76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F427ACA-EAA3-4C04-874C-89091CB9E992}" type="doc">
      <dgm:prSet loTypeId="urn:microsoft.com/office/officeart/2005/8/layout/vList2" loCatId="list" qsTypeId="urn:microsoft.com/office/officeart/2005/8/quickstyle/simple4" qsCatId="simple" csTypeId="urn:microsoft.com/office/officeart/2005/8/colors/accent1_3" csCatId="accent1" phldr="1"/>
      <dgm:spPr/>
      <dgm:t>
        <a:bodyPr/>
        <a:lstStyle/>
        <a:p>
          <a:endParaRPr lang="en-US"/>
        </a:p>
      </dgm:t>
    </dgm:pt>
    <dgm:pt modelId="{18E1316F-A748-49AF-AE69-52B5B4ED9397}">
      <dgm:prSet custT="1"/>
      <dgm:spPr/>
      <dgm:t>
        <a:bodyPr/>
        <a:lstStyle/>
        <a:p>
          <a:r>
            <a:rPr lang="en-US" sz="4000" b="1" dirty="0">
              <a:latin typeface="Algerian" panose="04020705040A02060702" pitchFamily="82" charset="0"/>
            </a:rPr>
            <a:t>MS Excel:</a:t>
          </a:r>
          <a:endParaRPr lang="en-US" sz="4000" dirty="0">
            <a:latin typeface="Algerian" panose="04020705040A02060702" pitchFamily="82" charset="0"/>
          </a:endParaRPr>
        </a:p>
      </dgm:t>
    </dgm:pt>
    <dgm:pt modelId="{C5A519A7-6DF4-40C7-A859-6755DA24710C}" type="parTrans" cxnId="{C957A04D-1B8E-42B0-8EC5-2F8675E2E7F9}">
      <dgm:prSet/>
      <dgm:spPr/>
      <dgm:t>
        <a:bodyPr/>
        <a:lstStyle/>
        <a:p>
          <a:endParaRPr lang="en-US"/>
        </a:p>
      </dgm:t>
    </dgm:pt>
    <dgm:pt modelId="{7C883936-650C-4C0B-B590-E1EB5A89219A}" type="sibTrans" cxnId="{C957A04D-1B8E-42B0-8EC5-2F8675E2E7F9}">
      <dgm:prSet/>
      <dgm:spPr/>
      <dgm:t>
        <a:bodyPr/>
        <a:lstStyle/>
        <a:p>
          <a:endParaRPr lang="en-US"/>
        </a:p>
      </dgm:t>
    </dgm:pt>
    <dgm:pt modelId="{2EC92A22-EAEC-45B6-911D-D3F58CCFF301}">
      <dgm:prSet custT="1"/>
      <dgm:spPr/>
      <dgm:t>
        <a:bodyPr/>
        <a:lstStyle/>
        <a:p>
          <a:r>
            <a:rPr lang="en-US" sz="2400" dirty="0">
              <a:latin typeface="Times New Roman" panose="02020603050405020304" pitchFamily="18" charset="0"/>
              <a:cs typeface="Times New Roman" panose="02020603050405020304" pitchFamily="18" charset="0"/>
            </a:rPr>
            <a:t>We used Excel for our data visualization and data formatting.</a:t>
          </a:r>
        </a:p>
      </dgm:t>
    </dgm:pt>
    <dgm:pt modelId="{7C3A2596-1FE9-4E0C-92CC-ECAAD1D024B3}" type="parTrans" cxnId="{26C49079-54E2-4E74-8DB0-B082EEB76F19}">
      <dgm:prSet/>
      <dgm:spPr/>
      <dgm:t>
        <a:bodyPr/>
        <a:lstStyle/>
        <a:p>
          <a:endParaRPr lang="en-US"/>
        </a:p>
      </dgm:t>
    </dgm:pt>
    <dgm:pt modelId="{6C6F48B4-3673-4BE9-B385-3499AC965DA3}" type="sibTrans" cxnId="{26C49079-54E2-4E74-8DB0-B082EEB76F19}">
      <dgm:prSet/>
      <dgm:spPr/>
      <dgm:t>
        <a:bodyPr/>
        <a:lstStyle/>
        <a:p>
          <a:endParaRPr lang="en-US"/>
        </a:p>
      </dgm:t>
    </dgm:pt>
    <dgm:pt modelId="{D63CCD99-5881-4903-8C2B-0F9AAB2CC620}">
      <dgm:prSet custT="1"/>
      <dgm:spPr/>
      <dgm:t>
        <a:bodyPr/>
        <a:lstStyle/>
        <a:p>
          <a:r>
            <a:rPr lang="en-US" sz="2400" dirty="0">
              <a:latin typeface="Times New Roman" panose="02020603050405020304" pitchFamily="18" charset="0"/>
              <a:cs typeface="Times New Roman" panose="02020603050405020304" pitchFamily="18" charset="0"/>
            </a:rPr>
            <a:t>All the data stored in the database is exported into excel, where we apply different formulas and integrated different charts so that the data can be visualize and we can see the overview of the results</a:t>
          </a:r>
          <a:r>
            <a:rPr lang="en-US" sz="2800" dirty="0"/>
            <a:t>.</a:t>
          </a:r>
        </a:p>
      </dgm:t>
    </dgm:pt>
    <dgm:pt modelId="{8AE07F46-AB5A-4D8B-9333-3AA4DDE1EE82}" type="parTrans" cxnId="{0421C4E2-5503-426D-92AF-DA45B1FB760B}">
      <dgm:prSet/>
      <dgm:spPr/>
      <dgm:t>
        <a:bodyPr/>
        <a:lstStyle/>
        <a:p>
          <a:endParaRPr lang="en-US"/>
        </a:p>
      </dgm:t>
    </dgm:pt>
    <dgm:pt modelId="{ECE09C45-0DF1-4CBD-A0C9-FC0B266ED873}" type="sibTrans" cxnId="{0421C4E2-5503-426D-92AF-DA45B1FB760B}">
      <dgm:prSet/>
      <dgm:spPr/>
      <dgm:t>
        <a:bodyPr/>
        <a:lstStyle/>
        <a:p>
          <a:endParaRPr lang="en-US"/>
        </a:p>
      </dgm:t>
    </dgm:pt>
    <dgm:pt modelId="{D7D8ABAF-C435-4AD8-A06F-17AE350EB5D0}" type="pres">
      <dgm:prSet presAssocID="{4F427ACA-EAA3-4C04-874C-89091CB9E992}" presName="linear" presStyleCnt="0">
        <dgm:presLayoutVars>
          <dgm:animLvl val="lvl"/>
          <dgm:resizeHandles val="exact"/>
        </dgm:presLayoutVars>
      </dgm:prSet>
      <dgm:spPr/>
    </dgm:pt>
    <dgm:pt modelId="{F2FED327-95DA-4269-8B82-45E2140801FE}" type="pres">
      <dgm:prSet presAssocID="{18E1316F-A748-49AF-AE69-52B5B4ED9397}" presName="parentText" presStyleLbl="node1" presStyleIdx="0" presStyleCnt="1" custLinFactNeighborX="0" custLinFactNeighborY="-4105">
        <dgm:presLayoutVars>
          <dgm:chMax val="0"/>
          <dgm:bulletEnabled val="1"/>
        </dgm:presLayoutVars>
      </dgm:prSet>
      <dgm:spPr/>
    </dgm:pt>
    <dgm:pt modelId="{72B3983F-F031-487D-80F2-5CC12C5457AF}" type="pres">
      <dgm:prSet presAssocID="{18E1316F-A748-49AF-AE69-52B5B4ED9397}" presName="childText" presStyleLbl="revTx" presStyleIdx="0" presStyleCnt="1">
        <dgm:presLayoutVars>
          <dgm:bulletEnabled val="1"/>
        </dgm:presLayoutVars>
      </dgm:prSet>
      <dgm:spPr/>
    </dgm:pt>
  </dgm:ptLst>
  <dgm:cxnLst>
    <dgm:cxn modelId="{93364D1B-8E84-4B03-8DA7-D1E4CB0C8E83}" type="presOf" srcId="{4F427ACA-EAA3-4C04-874C-89091CB9E992}" destId="{D7D8ABAF-C435-4AD8-A06F-17AE350EB5D0}" srcOrd="0" destOrd="0" presId="urn:microsoft.com/office/officeart/2005/8/layout/vList2"/>
    <dgm:cxn modelId="{C957A04D-1B8E-42B0-8EC5-2F8675E2E7F9}" srcId="{4F427ACA-EAA3-4C04-874C-89091CB9E992}" destId="{18E1316F-A748-49AF-AE69-52B5B4ED9397}" srcOrd="0" destOrd="0" parTransId="{C5A519A7-6DF4-40C7-A859-6755DA24710C}" sibTransId="{7C883936-650C-4C0B-B590-E1EB5A89219A}"/>
    <dgm:cxn modelId="{0A561C55-1060-423C-89DF-535DA5B13940}" type="presOf" srcId="{2EC92A22-EAEC-45B6-911D-D3F58CCFF301}" destId="{72B3983F-F031-487D-80F2-5CC12C5457AF}" srcOrd="0" destOrd="0" presId="urn:microsoft.com/office/officeart/2005/8/layout/vList2"/>
    <dgm:cxn modelId="{63402279-8229-4D67-8D6A-ACD7CBC4AEE8}" type="presOf" srcId="{D63CCD99-5881-4903-8C2B-0F9AAB2CC620}" destId="{72B3983F-F031-487D-80F2-5CC12C5457AF}" srcOrd="0" destOrd="1" presId="urn:microsoft.com/office/officeart/2005/8/layout/vList2"/>
    <dgm:cxn modelId="{26C49079-54E2-4E74-8DB0-B082EEB76F19}" srcId="{18E1316F-A748-49AF-AE69-52B5B4ED9397}" destId="{2EC92A22-EAEC-45B6-911D-D3F58CCFF301}" srcOrd="0" destOrd="0" parTransId="{7C3A2596-1FE9-4E0C-92CC-ECAAD1D024B3}" sibTransId="{6C6F48B4-3673-4BE9-B385-3499AC965DA3}"/>
    <dgm:cxn modelId="{B3705BB3-C144-4331-854B-DC1A83AE9BE7}" type="presOf" srcId="{18E1316F-A748-49AF-AE69-52B5B4ED9397}" destId="{F2FED327-95DA-4269-8B82-45E2140801FE}" srcOrd="0" destOrd="0" presId="urn:microsoft.com/office/officeart/2005/8/layout/vList2"/>
    <dgm:cxn modelId="{0421C4E2-5503-426D-92AF-DA45B1FB760B}" srcId="{18E1316F-A748-49AF-AE69-52B5B4ED9397}" destId="{D63CCD99-5881-4903-8C2B-0F9AAB2CC620}" srcOrd="1" destOrd="0" parTransId="{8AE07F46-AB5A-4D8B-9333-3AA4DDE1EE82}" sibTransId="{ECE09C45-0DF1-4CBD-A0C9-FC0B266ED873}"/>
    <dgm:cxn modelId="{C09EBE5C-3FA1-4464-A354-F0E3EFB84A14}" type="presParOf" srcId="{D7D8ABAF-C435-4AD8-A06F-17AE350EB5D0}" destId="{F2FED327-95DA-4269-8B82-45E2140801FE}" srcOrd="0" destOrd="0" presId="urn:microsoft.com/office/officeart/2005/8/layout/vList2"/>
    <dgm:cxn modelId="{324E66E2-7CE6-4D94-A2EC-34A76E506146}" type="presParOf" srcId="{D7D8ABAF-C435-4AD8-A06F-17AE350EB5D0}" destId="{72B3983F-F031-487D-80F2-5CC12C5457AF}"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FED327-95DA-4269-8B82-45E2140801FE}">
      <dsp:nvSpPr>
        <dsp:cNvPr id="0" name=""/>
        <dsp:cNvSpPr/>
      </dsp:nvSpPr>
      <dsp:spPr>
        <a:xfrm>
          <a:off x="0" y="0"/>
          <a:ext cx="4081690" cy="1013527"/>
        </a:xfrm>
        <a:prstGeom prst="roundRect">
          <a:avLst/>
        </a:prstGeom>
        <a:gradFill rotWithShape="0">
          <a:gsLst>
            <a:gs pos="0">
              <a:schemeClr val="accent1">
                <a:shade val="80000"/>
                <a:hueOff val="0"/>
                <a:satOff val="0"/>
                <a:lumOff val="0"/>
                <a:alphaOff val="0"/>
                <a:satMod val="103000"/>
                <a:lumMod val="102000"/>
                <a:tint val="94000"/>
              </a:schemeClr>
            </a:gs>
            <a:gs pos="50000">
              <a:schemeClr val="accent1">
                <a:shade val="80000"/>
                <a:hueOff val="0"/>
                <a:satOff val="0"/>
                <a:lumOff val="0"/>
                <a:alphaOff val="0"/>
                <a:satMod val="110000"/>
                <a:lumMod val="100000"/>
                <a:shade val="100000"/>
              </a:schemeClr>
            </a:gs>
            <a:gs pos="100000">
              <a:schemeClr val="accent1">
                <a:shade val="8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US" sz="4000" b="1" kern="1200" dirty="0">
              <a:latin typeface="Algerian" panose="04020705040A02060702" pitchFamily="82" charset="0"/>
            </a:rPr>
            <a:t>MS Excel:</a:t>
          </a:r>
          <a:endParaRPr lang="en-US" sz="4000" kern="1200" dirty="0">
            <a:latin typeface="Algerian" panose="04020705040A02060702" pitchFamily="82" charset="0"/>
          </a:endParaRPr>
        </a:p>
      </dsp:txBody>
      <dsp:txXfrm>
        <a:off x="49476" y="49476"/>
        <a:ext cx="3982738" cy="914575"/>
      </dsp:txXfrm>
    </dsp:sp>
    <dsp:sp modelId="{72B3983F-F031-487D-80F2-5CC12C5457AF}">
      <dsp:nvSpPr>
        <dsp:cNvPr id="0" name=""/>
        <dsp:cNvSpPr/>
      </dsp:nvSpPr>
      <dsp:spPr>
        <a:xfrm>
          <a:off x="0" y="1016083"/>
          <a:ext cx="4081690" cy="366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94" tIns="30480" rIns="170688" bIns="30480" numCol="1" spcCol="1270" anchor="t" anchorCtr="0">
          <a:noAutofit/>
        </a:bodyPr>
        <a:lstStyle/>
        <a:p>
          <a:pPr marL="228600" lvl="1" indent="-228600" algn="l" defTabSz="1066800">
            <a:lnSpc>
              <a:spcPct val="90000"/>
            </a:lnSpc>
            <a:spcBef>
              <a:spcPct val="0"/>
            </a:spcBef>
            <a:spcAft>
              <a:spcPct val="20000"/>
            </a:spcAft>
            <a:buChar char="•"/>
          </a:pPr>
          <a:r>
            <a:rPr lang="en-US" sz="2400" kern="1200" dirty="0">
              <a:latin typeface="Times New Roman" panose="02020603050405020304" pitchFamily="18" charset="0"/>
              <a:cs typeface="Times New Roman" panose="02020603050405020304" pitchFamily="18" charset="0"/>
            </a:rPr>
            <a:t>We used Excel for our data visualization and data formatting.</a:t>
          </a:r>
        </a:p>
        <a:p>
          <a:pPr marL="228600" lvl="1" indent="-228600" algn="l" defTabSz="1066800">
            <a:lnSpc>
              <a:spcPct val="90000"/>
            </a:lnSpc>
            <a:spcBef>
              <a:spcPct val="0"/>
            </a:spcBef>
            <a:spcAft>
              <a:spcPct val="20000"/>
            </a:spcAft>
            <a:buChar char="•"/>
          </a:pPr>
          <a:r>
            <a:rPr lang="en-US" sz="2400" kern="1200" dirty="0">
              <a:latin typeface="Times New Roman" panose="02020603050405020304" pitchFamily="18" charset="0"/>
              <a:cs typeface="Times New Roman" panose="02020603050405020304" pitchFamily="18" charset="0"/>
            </a:rPr>
            <a:t>All the data stored in the database is exported into excel, where we apply different formulas and integrated different charts so that the data can be visualize and we can see the overview of the results</a:t>
          </a:r>
          <a:r>
            <a:rPr lang="en-US" sz="2800" kern="1200" dirty="0"/>
            <a:t>.</a:t>
          </a:r>
        </a:p>
      </dsp:txBody>
      <dsp:txXfrm>
        <a:off x="0" y="1016083"/>
        <a:ext cx="4081690" cy="366783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98F265-147B-4F5A-A9E0-69C215206C46}" type="datetimeFigureOut">
              <a:rPr lang="en-PK" smtClean="0"/>
              <a:t>05/01/2026</a:t>
            </a:fld>
            <a:endParaRPr lang="en-P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30C3E6-FD64-4D9C-AD06-3ACA6D19A84B}" type="slidenum">
              <a:rPr lang="en-PK" smtClean="0"/>
              <a:t>‹#›</a:t>
            </a:fld>
            <a:endParaRPr lang="en-PK"/>
          </a:p>
        </p:txBody>
      </p:sp>
    </p:spTree>
    <p:extLst>
      <p:ext uri="{BB962C8B-B14F-4D97-AF65-F5344CB8AC3E}">
        <p14:creationId xmlns:p14="http://schemas.microsoft.com/office/powerpoint/2010/main" val="1995973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K" dirty="0"/>
          </a:p>
        </p:txBody>
      </p:sp>
      <p:sp>
        <p:nvSpPr>
          <p:cNvPr id="4" name="Slide Number Placeholder 3"/>
          <p:cNvSpPr>
            <a:spLocks noGrp="1"/>
          </p:cNvSpPr>
          <p:nvPr>
            <p:ph type="sldNum" sz="quarter" idx="5"/>
          </p:nvPr>
        </p:nvSpPr>
        <p:spPr/>
        <p:txBody>
          <a:bodyPr/>
          <a:lstStyle/>
          <a:p>
            <a:fld id="{2830C3E6-FD64-4D9C-AD06-3ACA6D19A84B}" type="slidenum">
              <a:rPr lang="en-PK" smtClean="0"/>
              <a:t>8</a:t>
            </a:fld>
            <a:endParaRPr lang="en-PK"/>
          </a:p>
        </p:txBody>
      </p:sp>
    </p:spTree>
    <p:extLst>
      <p:ext uri="{BB962C8B-B14F-4D97-AF65-F5344CB8AC3E}">
        <p14:creationId xmlns:p14="http://schemas.microsoft.com/office/powerpoint/2010/main" val="15600659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11BEB-6AED-7F39-581E-539D06865F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K"/>
          </a:p>
        </p:txBody>
      </p:sp>
      <p:sp>
        <p:nvSpPr>
          <p:cNvPr id="3" name="Subtitle 2">
            <a:extLst>
              <a:ext uri="{FF2B5EF4-FFF2-40B4-BE49-F238E27FC236}">
                <a16:creationId xmlns:a16="http://schemas.microsoft.com/office/drawing/2014/main" id="{7265F6E9-2AE1-254E-E114-3EA9ABAF54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K"/>
          </a:p>
        </p:txBody>
      </p:sp>
      <p:sp>
        <p:nvSpPr>
          <p:cNvPr id="4" name="Date Placeholder 3">
            <a:extLst>
              <a:ext uri="{FF2B5EF4-FFF2-40B4-BE49-F238E27FC236}">
                <a16:creationId xmlns:a16="http://schemas.microsoft.com/office/drawing/2014/main" id="{B0484D2D-DD41-D854-DA5F-76A1959F6329}"/>
              </a:ext>
            </a:extLst>
          </p:cNvPr>
          <p:cNvSpPr>
            <a:spLocks noGrp="1"/>
          </p:cNvSpPr>
          <p:nvPr>
            <p:ph type="dt" sz="half" idx="10"/>
          </p:nvPr>
        </p:nvSpPr>
        <p:spPr/>
        <p:txBody>
          <a:bodyPr/>
          <a:lstStyle/>
          <a:p>
            <a:fld id="{5C45B140-7642-41E0-ABFB-7E726D72CAEB}" type="datetimeFigureOut">
              <a:rPr lang="en-PK" smtClean="0"/>
              <a:t>05/01/2026</a:t>
            </a:fld>
            <a:endParaRPr lang="en-PK"/>
          </a:p>
        </p:txBody>
      </p:sp>
      <p:sp>
        <p:nvSpPr>
          <p:cNvPr id="5" name="Footer Placeholder 4">
            <a:extLst>
              <a:ext uri="{FF2B5EF4-FFF2-40B4-BE49-F238E27FC236}">
                <a16:creationId xmlns:a16="http://schemas.microsoft.com/office/drawing/2014/main" id="{F02BA58B-7DBB-28AD-577D-9C263EE5B31A}"/>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91F16FD9-D44B-7E58-3EB1-A1330FD18D4C}"/>
              </a:ext>
            </a:extLst>
          </p:cNvPr>
          <p:cNvSpPr>
            <a:spLocks noGrp="1"/>
          </p:cNvSpPr>
          <p:nvPr>
            <p:ph type="sldNum" sz="quarter" idx="12"/>
          </p:nvPr>
        </p:nvSpPr>
        <p:spPr/>
        <p:txBody>
          <a:bodyPr/>
          <a:lstStyle/>
          <a:p>
            <a:fld id="{DC382C65-6B8C-45C5-B452-CA4EEEEFF8E9}" type="slidenum">
              <a:rPr lang="en-PK" smtClean="0"/>
              <a:t>‹#›</a:t>
            </a:fld>
            <a:endParaRPr lang="en-PK"/>
          </a:p>
        </p:txBody>
      </p:sp>
    </p:spTree>
    <p:extLst>
      <p:ext uri="{BB962C8B-B14F-4D97-AF65-F5344CB8AC3E}">
        <p14:creationId xmlns:p14="http://schemas.microsoft.com/office/powerpoint/2010/main" val="31350042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9A107-D7B9-EA65-12FE-454298070F91}"/>
              </a:ext>
            </a:extLst>
          </p:cNvPr>
          <p:cNvSpPr>
            <a:spLocks noGrp="1"/>
          </p:cNvSpPr>
          <p:nvPr>
            <p:ph type="title"/>
          </p:nvPr>
        </p:nvSpPr>
        <p:spPr/>
        <p:txBody>
          <a:bodyPr/>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25FB64C5-C15A-1A44-A792-239A7FB7AD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02D9C4C5-FE3A-024D-DB6C-FA4EC49E2528}"/>
              </a:ext>
            </a:extLst>
          </p:cNvPr>
          <p:cNvSpPr>
            <a:spLocks noGrp="1"/>
          </p:cNvSpPr>
          <p:nvPr>
            <p:ph type="dt" sz="half" idx="10"/>
          </p:nvPr>
        </p:nvSpPr>
        <p:spPr/>
        <p:txBody>
          <a:bodyPr/>
          <a:lstStyle/>
          <a:p>
            <a:fld id="{5C45B140-7642-41E0-ABFB-7E726D72CAEB}" type="datetimeFigureOut">
              <a:rPr lang="en-PK" smtClean="0"/>
              <a:t>05/01/2026</a:t>
            </a:fld>
            <a:endParaRPr lang="en-PK"/>
          </a:p>
        </p:txBody>
      </p:sp>
      <p:sp>
        <p:nvSpPr>
          <p:cNvPr id="5" name="Footer Placeholder 4">
            <a:extLst>
              <a:ext uri="{FF2B5EF4-FFF2-40B4-BE49-F238E27FC236}">
                <a16:creationId xmlns:a16="http://schemas.microsoft.com/office/drawing/2014/main" id="{EEC4BB5C-60A4-D16B-480A-B539020D8736}"/>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D037DB04-A2DF-6957-6DD9-E88C503E2AA8}"/>
              </a:ext>
            </a:extLst>
          </p:cNvPr>
          <p:cNvSpPr>
            <a:spLocks noGrp="1"/>
          </p:cNvSpPr>
          <p:nvPr>
            <p:ph type="sldNum" sz="quarter" idx="12"/>
          </p:nvPr>
        </p:nvSpPr>
        <p:spPr/>
        <p:txBody>
          <a:bodyPr/>
          <a:lstStyle/>
          <a:p>
            <a:fld id="{DC382C65-6B8C-45C5-B452-CA4EEEEFF8E9}" type="slidenum">
              <a:rPr lang="en-PK" smtClean="0"/>
              <a:t>‹#›</a:t>
            </a:fld>
            <a:endParaRPr lang="en-PK"/>
          </a:p>
        </p:txBody>
      </p:sp>
    </p:spTree>
    <p:extLst>
      <p:ext uri="{BB962C8B-B14F-4D97-AF65-F5344CB8AC3E}">
        <p14:creationId xmlns:p14="http://schemas.microsoft.com/office/powerpoint/2010/main" val="1699073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BE2D91-8A73-7CE0-0B4E-C268492DED6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D2F60F46-32D1-4A3C-69B7-ABBE78C03DC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3D2DE5EE-2CBF-E571-D587-FA3A41EBED94}"/>
              </a:ext>
            </a:extLst>
          </p:cNvPr>
          <p:cNvSpPr>
            <a:spLocks noGrp="1"/>
          </p:cNvSpPr>
          <p:nvPr>
            <p:ph type="dt" sz="half" idx="10"/>
          </p:nvPr>
        </p:nvSpPr>
        <p:spPr/>
        <p:txBody>
          <a:bodyPr/>
          <a:lstStyle/>
          <a:p>
            <a:fld id="{5C45B140-7642-41E0-ABFB-7E726D72CAEB}" type="datetimeFigureOut">
              <a:rPr lang="en-PK" smtClean="0"/>
              <a:t>05/01/2026</a:t>
            </a:fld>
            <a:endParaRPr lang="en-PK"/>
          </a:p>
        </p:txBody>
      </p:sp>
      <p:sp>
        <p:nvSpPr>
          <p:cNvPr id="5" name="Footer Placeholder 4">
            <a:extLst>
              <a:ext uri="{FF2B5EF4-FFF2-40B4-BE49-F238E27FC236}">
                <a16:creationId xmlns:a16="http://schemas.microsoft.com/office/drawing/2014/main" id="{AA71489B-56C9-1693-F688-B6023CE18548}"/>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D36AFA97-AAB9-E5A4-E359-CCC5B931D8B2}"/>
              </a:ext>
            </a:extLst>
          </p:cNvPr>
          <p:cNvSpPr>
            <a:spLocks noGrp="1"/>
          </p:cNvSpPr>
          <p:nvPr>
            <p:ph type="sldNum" sz="quarter" idx="12"/>
          </p:nvPr>
        </p:nvSpPr>
        <p:spPr/>
        <p:txBody>
          <a:bodyPr/>
          <a:lstStyle/>
          <a:p>
            <a:fld id="{DC382C65-6B8C-45C5-B452-CA4EEEEFF8E9}" type="slidenum">
              <a:rPr lang="en-PK" smtClean="0"/>
              <a:t>‹#›</a:t>
            </a:fld>
            <a:endParaRPr lang="en-PK"/>
          </a:p>
        </p:txBody>
      </p:sp>
    </p:spTree>
    <p:extLst>
      <p:ext uri="{BB962C8B-B14F-4D97-AF65-F5344CB8AC3E}">
        <p14:creationId xmlns:p14="http://schemas.microsoft.com/office/powerpoint/2010/main" val="1575851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903F0-C46B-62AE-1792-C6FA9E4C225C}"/>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B3345626-A8D1-D012-8EA4-D2D862A513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98A7BDCF-E0DD-028A-7DF9-B64872310611}"/>
              </a:ext>
            </a:extLst>
          </p:cNvPr>
          <p:cNvSpPr>
            <a:spLocks noGrp="1"/>
          </p:cNvSpPr>
          <p:nvPr>
            <p:ph type="dt" sz="half" idx="10"/>
          </p:nvPr>
        </p:nvSpPr>
        <p:spPr/>
        <p:txBody>
          <a:bodyPr/>
          <a:lstStyle/>
          <a:p>
            <a:fld id="{5C45B140-7642-41E0-ABFB-7E726D72CAEB}" type="datetimeFigureOut">
              <a:rPr lang="en-PK" smtClean="0"/>
              <a:t>05/01/2026</a:t>
            </a:fld>
            <a:endParaRPr lang="en-PK"/>
          </a:p>
        </p:txBody>
      </p:sp>
      <p:sp>
        <p:nvSpPr>
          <p:cNvPr id="5" name="Footer Placeholder 4">
            <a:extLst>
              <a:ext uri="{FF2B5EF4-FFF2-40B4-BE49-F238E27FC236}">
                <a16:creationId xmlns:a16="http://schemas.microsoft.com/office/drawing/2014/main" id="{32280EDA-03B7-EF07-3417-80190B9E5D6B}"/>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F129D36F-55E0-8532-7375-405F01B857B1}"/>
              </a:ext>
            </a:extLst>
          </p:cNvPr>
          <p:cNvSpPr>
            <a:spLocks noGrp="1"/>
          </p:cNvSpPr>
          <p:nvPr>
            <p:ph type="sldNum" sz="quarter" idx="12"/>
          </p:nvPr>
        </p:nvSpPr>
        <p:spPr/>
        <p:txBody>
          <a:bodyPr/>
          <a:lstStyle/>
          <a:p>
            <a:fld id="{DC382C65-6B8C-45C5-B452-CA4EEEEFF8E9}" type="slidenum">
              <a:rPr lang="en-PK" smtClean="0"/>
              <a:t>‹#›</a:t>
            </a:fld>
            <a:endParaRPr lang="en-PK"/>
          </a:p>
        </p:txBody>
      </p:sp>
    </p:spTree>
    <p:extLst>
      <p:ext uri="{BB962C8B-B14F-4D97-AF65-F5344CB8AC3E}">
        <p14:creationId xmlns:p14="http://schemas.microsoft.com/office/powerpoint/2010/main" val="38524600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6B1E4-2C96-4994-68C4-5E4B159D3C3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K"/>
          </a:p>
        </p:txBody>
      </p:sp>
      <p:sp>
        <p:nvSpPr>
          <p:cNvPr id="3" name="Text Placeholder 2">
            <a:extLst>
              <a:ext uri="{FF2B5EF4-FFF2-40B4-BE49-F238E27FC236}">
                <a16:creationId xmlns:a16="http://schemas.microsoft.com/office/drawing/2014/main" id="{52186C6A-A0E3-0828-0EFE-600C4508A28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CDBC5A3-81D6-A4D0-C1E4-C1303D6BEA8F}"/>
              </a:ext>
            </a:extLst>
          </p:cNvPr>
          <p:cNvSpPr>
            <a:spLocks noGrp="1"/>
          </p:cNvSpPr>
          <p:nvPr>
            <p:ph type="dt" sz="half" idx="10"/>
          </p:nvPr>
        </p:nvSpPr>
        <p:spPr/>
        <p:txBody>
          <a:bodyPr/>
          <a:lstStyle/>
          <a:p>
            <a:fld id="{5C45B140-7642-41E0-ABFB-7E726D72CAEB}" type="datetimeFigureOut">
              <a:rPr lang="en-PK" smtClean="0"/>
              <a:t>05/01/2026</a:t>
            </a:fld>
            <a:endParaRPr lang="en-PK"/>
          </a:p>
        </p:txBody>
      </p:sp>
      <p:sp>
        <p:nvSpPr>
          <p:cNvPr id="5" name="Footer Placeholder 4">
            <a:extLst>
              <a:ext uri="{FF2B5EF4-FFF2-40B4-BE49-F238E27FC236}">
                <a16:creationId xmlns:a16="http://schemas.microsoft.com/office/drawing/2014/main" id="{450494AE-B3F4-7693-454E-A8A6783EDDCA}"/>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5A0C4757-24EC-0969-CB97-E2632B69482A}"/>
              </a:ext>
            </a:extLst>
          </p:cNvPr>
          <p:cNvSpPr>
            <a:spLocks noGrp="1"/>
          </p:cNvSpPr>
          <p:nvPr>
            <p:ph type="sldNum" sz="quarter" idx="12"/>
          </p:nvPr>
        </p:nvSpPr>
        <p:spPr/>
        <p:txBody>
          <a:bodyPr/>
          <a:lstStyle/>
          <a:p>
            <a:fld id="{DC382C65-6B8C-45C5-B452-CA4EEEEFF8E9}" type="slidenum">
              <a:rPr lang="en-PK" smtClean="0"/>
              <a:t>‹#›</a:t>
            </a:fld>
            <a:endParaRPr lang="en-PK"/>
          </a:p>
        </p:txBody>
      </p:sp>
    </p:spTree>
    <p:extLst>
      <p:ext uri="{BB962C8B-B14F-4D97-AF65-F5344CB8AC3E}">
        <p14:creationId xmlns:p14="http://schemas.microsoft.com/office/powerpoint/2010/main" val="4286318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0BDFE-E7B0-84A5-4F90-AB24D72EFCE4}"/>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55C8DCF9-DB24-901D-7AA2-C9353C67166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Content Placeholder 3">
            <a:extLst>
              <a:ext uri="{FF2B5EF4-FFF2-40B4-BE49-F238E27FC236}">
                <a16:creationId xmlns:a16="http://schemas.microsoft.com/office/drawing/2014/main" id="{FA6881C6-5407-C98D-CA6D-C648B122D6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Date Placeholder 4">
            <a:extLst>
              <a:ext uri="{FF2B5EF4-FFF2-40B4-BE49-F238E27FC236}">
                <a16:creationId xmlns:a16="http://schemas.microsoft.com/office/drawing/2014/main" id="{10C99EED-A3B4-DBB5-6BBF-6CEE9260BF06}"/>
              </a:ext>
            </a:extLst>
          </p:cNvPr>
          <p:cNvSpPr>
            <a:spLocks noGrp="1"/>
          </p:cNvSpPr>
          <p:nvPr>
            <p:ph type="dt" sz="half" idx="10"/>
          </p:nvPr>
        </p:nvSpPr>
        <p:spPr/>
        <p:txBody>
          <a:bodyPr/>
          <a:lstStyle/>
          <a:p>
            <a:fld id="{5C45B140-7642-41E0-ABFB-7E726D72CAEB}" type="datetimeFigureOut">
              <a:rPr lang="en-PK" smtClean="0"/>
              <a:t>05/01/2026</a:t>
            </a:fld>
            <a:endParaRPr lang="en-PK"/>
          </a:p>
        </p:txBody>
      </p:sp>
      <p:sp>
        <p:nvSpPr>
          <p:cNvPr id="6" name="Footer Placeholder 5">
            <a:extLst>
              <a:ext uri="{FF2B5EF4-FFF2-40B4-BE49-F238E27FC236}">
                <a16:creationId xmlns:a16="http://schemas.microsoft.com/office/drawing/2014/main" id="{E32EB53B-8FA7-683A-1900-0F2D573031E8}"/>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B9CBBBAB-83D5-D328-FBC5-3970C05C2733}"/>
              </a:ext>
            </a:extLst>
          </p:cNvPr>
          <p:cNvSpPr>
            <a:spLocks noGrp="1"/>
          </p:cNvSpPr>
          <p:nvPr>
            <p:ph type="sldNum" sz="quarter" idx="12"/>
          </p:nvPr>
        </p:nvSpPr>
        <p:spPr/>
        <p:txBody>
          <a:bodyPr/>
          <a:lstStyle/>
          <a:p>
            <a:fld id="{DC382C65-6B8C-45C5-B452-CA4EEEEFF8E9}" type="slidenum">
              <a:rPr lang="en-PK" smtClean="0"/>
              <a:t>‹#›</a:t>
            </a:fld>
            <a:endParaRPr lang="en-PK"/>
          </a:p>
        </p:txBody>
      </p:sp>
    </p:spTree>
    <p:extLst>
      <p:ext uri="{BB962C8B-B14F-4D97-AF65-F5344CB8AC3E}">
        <p14:creationId xmlns:p14="http://schemas.microsoft.com/office/powerpoint/2010/main" val="40009617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D0A63-E291-F31F-F50E-33840C3997D7}"/>
              </a:ext>
            </a:extLst>
          </p:cNvPr>
          <p:cNvSpPr>
            <a:spLocks noGrp="1"/>
          </p:cNvSpPr>
          <p:nvPr>
            <p:ph type="title"/>
          </p:nvPr>
        </p:nvSpPr>
        <p:spPr>
          <a:xfrm>
            <a:off x="839788" y="365125"/>
            <a:ext cx="10515600" cy="1325563"/>
          </a:xfrm>
        </p:spPr>
        <p:txBody>
          <a:bodyPr/>
          <a:lstStyle/>
          <a:p>
            <a:r>
              <a:rPr lang="en-US"/>
              <a:t>Click to edit Master title style</a:t>
            </a:r>
            <a:endParaRPr lang="en-PK"/>
          </a:p>
        </p:txBody>
      </p:sp>
      <p:sp>
        <p:nvSpPr>
          <p:cNvPr id="3" name="Text Placeholder 2">
            <a:extLst>
              <a:ext uri="{FF2B5EF4-FFF2-40B4-BE49-F238E27FC236}">
                <a16:creationId xmlns:a16="http://schemas.microsoft.com/office/drawing/2014/main" id="{CFB03081-E844-EFCA-B1BC-F05B2BC520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EECA14-890C-5D7B-E2CC-0405A7DF375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Text Placeholder 4">
            <a:extLst>
              <a:ext uri="{FF2B5EF4-FFF2-40B4-BE49-F238E27FC236}">
                <a16:creationId xmlns:a16="http://schemas.microsoft.com/office/drawing/2014/main" id="{84F78FB6-A832-1506-EB1F-C829869E31D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E46C41-2BB9-A24E-F630-80A87410B6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7" name="Date Placeholder 6">
            <a:extLst>
              <a:ext uri="{FF2B5EF4-FFF2-40B4-BE49-F238E27FC236}">
                <a16:creationId xmlns:a16="http://schemas.microsoft.com/office/drawing/2014/main" id="{00B3058C-D308-F2BF-0F22-BE6D5043FB44}"/>
              </a:ext>
            </a:extLst>
          </p:cNvPr>
          <p:cNvSpPr>
            <a:spLocks noGrp="1"/>
          </p:cNvSpPr>
          <p:nvPr>
            <p:ph type="dt" sz="half" idx="10"/>
          </p:nvPr>
        </p:nvSpPr>
        <p:spPr/>
        <p:txBody>
          <a:bodyPr/>
          <a:lstStyle/>
          <a:p>
            <a:fld id="{5C45B140-7642-41E0-ABFB-7E726D72CAEB}" type="datetimeFigureOut">
              <a:rPr lang="en-PK" smtClean="0"/>
              <a:t>05/01/2026</a:t>
            </a:fld>
            <a:endParaRPr lang="en-PK"/>
          </a:p>
        </p:txBody>
      </p:sp>
      <p:sp>
        <p:nvSpPr>
          <p:cNvPr id="8" name="Footer Placeholder 7">
            <a:extLst>
              <a:ext uri="{FF2B5EF4-FFF2-40B4-BE49-F238E27FC236}">
                <a16:creationId xmlns:a16="http://schemas.microsoft.com/office/drawing/2014/main" id="{9935646E-2534-0A65-782F-42F20D82D8CD}"/>
              </a:ext>
            </a:extLst>
          </p:cNvPr>
          <p:cNvSpPr>
            <a:spLocks noGrp="1"/>
          </p:cNvSpPr>
          <p:nvPr>
            <p:ph type="ftr" sz="quarter" idx="11"/>
          </p:nvPr>
        </p:nvSpPr>
        <p:spPr/>
        <p:txBody>
          <a:bodyPr/>
          <a:lstStyle/>
          <a:p>
            <a:endParaRPr lang="en-PK"/>
          </a:p>
        </p:txBody>
      </p:sp>
      <p:sp>
        <p:nvSpPr>
          <p:cNvPr id="9" name="Slide Number Placeholder 8">
            <a:extLst>
              <a:ext uri="{FF2B5EF4-FFF2-40B4-BE49-F238E27FC236}">
                <a16:creationId xmlns:a16="http://schemas.microsoft.com/office/drawing/2014/main" id="{FC35D143-DEFB-7C22-B323-696E52713F98}"/>
              </a:ext>
            </a:extLst>
          </p:cNvPr>
          <p:cNvSpPr>
            <a:spLocks noGrp="1"/>
          </p:cNvSpPr>
          <p:nvPr>
            <p:ph type="sldNum" sz="quarter" idx="12"/>
          </p:nvPr>
        </p:nvSpPr>
        <p:spPr/>
        <p:txBody>
          <a:bodyPr/>
          <a:lstStyle/>
          <a:p>
            <a:fld id="{DC382C65-6B8C-45C5-B452-CA4EEEEFF8E9}" type="slidenum">
              <a:rPr lang="en-PK" smtClean="0"/>
              <a:t>‹#›</a:t>
            </a:fld>
            <a:endParaRPr lang="en-PK"/>
          </a:p>
        </p:txBody>
      </p:sp>
    </p:spTree>
    <p:extLst>
      <p:ext uri="{BB962C8B-B14F-4D97-AF65-F5344CB8AC3E}">
        <p14:creationId xmlns:p14="http://schemas.microsoft.com/office/powerpoint/2010/main" val="2187817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CB442-11FB-B92D-AC59-66E55E65616B}"/>
              </a:ext>
            </a:extLst>
          </p:cNvPr>
          <p:cNvSpPr>
            <a:spLocks noGrp="1"/>
          </p:cNvSpPr>
          <p:nvPr>
            <p:ph type="title"/>
          </p:nvPr>
        </p:nvSpPr>
        <p:spPr/>
        <p:txBody>
          <a:bodyPr/>
          <a:lstStyle/>
          <a:p>
            <a:r>
              <a:rPr lang="en-US"/>
              <a:t>Click to edit Master title style</a:t>
            </a:r>
            <a:endParaRPr lang="en-PK"/>
          </a:p>
        </p:txBody>
      </p:sp>
      <p:sp>
        <p:nvSpPr>
          <p:cNvPr id="3" name="Date Placeholder 2">
            <a:extLst>
              <a:ext uri="{FF2B5EF4-FFF2-40B4-BE49-F238E27FC236}">
                <a16:creationId xmlns:a16="http://schemas.microsoft.com/office/drawing/2014/main" id="{B7E6B5E5-8236-C859-D3C8-E131A5168C29}"/>
              </a:ext>
            </a:extLst>
          </p:cNvPr>
          <p:cNvSpPr>
            <a:spLocks noGrp="1"/>
          </p:cNvSpPr>
          <p:nvPr>
            <p:ph type="dt" sz="half" idx="10"/>
          </p:nvPr>
        </p:nvSpPr>
        <p:spPr/>
        <p:txBody>
          <a:bodyPr/>
          <a:lstStyle/>
          <a:p>
            <a:fld id="{5C45B140-7642-41E0-ABFB-7E726D72CAEB}" type="datetimeFigureOut">
              <a:rPr lang="en-PK" smtClean="0"/>
              <a:t>05/01/2026</a:t>
            </a:fld>
            <a:endParaRPr lang="en-PK"/>
          </a:p>
        </p:txBody>
      </p:sp>
      <p:sp>
        <p:nvSpPr>
          <p:cNvPr id="4" name="Footer Placeholder 3">
            <a:extLst>
              <a:ext uri="{FF2B5EF4-FFF2-40B4-BE49-F238E27FC236}">
                <a16:creationId xmlns:a16="http://schemas.microsoft.com/office/drawing/2014/main" id="{24CE038F-62BE-8E3D-7344-732B55C02F0F}"/>
              </a:ext>
            </a:extLst>
          </p:cNvPr>
          <p:cNvSpPr>
            <a:spLocks noGrp="1"/>
          </p:cNvSpPr>
          <p:nvPr>
            <p:ph type="ftr" sz="quarter" idx="11"/>
          </p:nvPr>
        </p:nvSpPr>
        <p:spPr/>
        <p:txBody>
          <a:bodyPr/>
          <a:lstStyle/>
          <a:p>
            <a:endParaRPr lang="en-PK"/>
          </a:p>
        </p:txBody>
      </p:sp>
      <p:sp>
        <p:nvSpPr>
          <p:cNvPr id="5" name="Slide Number Placeholder 4">
            <a:extLst>
              <a:ext uri="{FF2B5EF4-FFF2-40B4-BE49-F238E27FC236}">
                <a16:creationId xmlns:a16="http://schemas.microsoft.com/office/drawing/2014/main" id="{F3594980-5BE8-D844-BEF0-65848658D230}"/>
              </a:ext>
            </a:extLst>
          </p:cNvPr>
          <p:cNvSpPr>
            <a:spLocks noGrp="1"/>
          </p:cNvSpPr>
          <p:nvPr>
            <p:ph type="sldNum" sz="quarter" idx="12"/>
          </p:nvPr>
        </p:nvSpPr>
        <p:spPr/>
        <p:txBody>
          <a:bodyPr/>
          <a:lstStyle/>
          <a:p>
            <a:fld id="{DC382C65-6B8C-45C5-B452-CA4EEEEFF8E9}" type="slidenum">
              <a:rPr lang="en-PK" smtClean="0"/>
              <a:t>‹#›</a:t>
            </a:fld>
            <a:endParaRPr lang="en-PK"/>
          </a:p>
        </p:txBody>
      </p:sp>
    </p:spTree>
    <p:extLst>
      <p:ext uri="{BB962C8B-B14F-4D97-AF65-F5344CB8AC3E}">
        <p14:creationId xmlns:p14="http://schemas.microsoft.com/office/powerpoint/2010/main" val="1032757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7EFE4E-064F-AAF7-6F83-65A63E6315BA}"/>
              </a:ext>
            </a:extLst>
          </p:cNvPr>
          <p:cNvSpPr>
            <a:spLocks noGrp="1"/>
          </p:cNvSpPr>
          <p:nvPr>
            <p:ph type="dt" sz="half" idx="10"/>
          </p:nvPr>
        </p:nvSpPr>
        <p:spPr/>
        <p:txBody>
          <a:bodyPr/>
          <a:lstStyle/>
          <a:p>
            <a:fld id="{5C45B140-7642-41E0-ABFB-7E726D72CAEB}" type="datetimeFigureOut">
              <a:rPr lang="en-PK" smtClean="0"/>
              <a:t>05/01/2026</a:t>
            </a:fld>
            <a:endParaRPr lang="en-PK"/>
          </a:p>
        </p:txBody>
      </p:sp>
      <p:sp>
        <p:nvSpPr>
          <p:cNvPr id="3" name="Footer Placeholder 2">
            <a:extLst>
              <a:ext uri="{FF2B5EF4-FFF2-40B4-BE49-F238E27FC236}">
                <a16:creationId xmlns:a16="http://schemas.microsoft.com/office/drawing/2014/main" id="{1515135F-9FA2-D791-2A27-242805ACC71A}"/>
              </a:ext>
            </a:extLst>
          </p:cNvPr>
          <p:cNvSpPr>
            <a:spLocks noGrp="1"/>
          </p:cNvSpPr>
          <p:nvPr>
            <p:ph type="ftr" sz="quarter" idx="11"/>
          </p:nvPr>
        </p:nvSpPr>
        <p:spPr/>
        <p:txBody>
          <a:bodyPr/>
          <a:lstStyle/>
          <a:p>
            <a:endParaRPr lang="en-PK"/>
          </a:p>
        </p:txBody>
      </p:sp>
      <p:sp>
        <p:nvSpPr>
          <p:cNvPr id="4" name="Slide Number Placeholder 3">
            <a:extLst>
              <a:ext uri="{FF2B5EF4-FFF2-40B4-BE49-F238E27FC236}">
                <a16:creationId xmlns:a16="http://schemas.microsoft.com/office/drawing/2014/main" id="{4297937D-F783-7031-458E-A72382925FC8}"/>
              </a:ext>
            </a:extLst>
          </p:cNvPr>
          <p:cNvSpPr>
            <a:spLocks noGrp="1"/>
          </p:cNvSpPr>
          <p:nvPr>
            <p:ph type="sldNum" sz="quarter" idx="12"/>
          </p:nvPr>
        </p:nvSpPr>
        <p:spPr/>
        <p:txBody>
          <a:bodyPr/>
          <a:lstStyle/>
          <a:p>
            <a:fld id="{DC382C65-6B8C-45C5-B452-CA4EEEEFF8E9}" type="slidenum">
              <a:rPr lang="en-PK" smtClean="0"/>
              <a:t>‹#›</a:t>
            </a:fld>
            <a:endParaRPr lang="en-PK"/>
          </a:p>
        </p:txBody>
      </p:sp>
    </p:spTree>
    <p:extLst>
      <p:ext uri="{BB962C8B-B14F-4D97-AF65-F5344CB8AC3E}">
        <p14:creationId xmlns:p14="http://schemas.microsoft.com/office/powerpoint/2010/main" val="30373778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19D5E-0398-06A8-F9FC-71F7F7725C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Content Placeholder 2">
            <a:extLst>
              <a:ext uri="{FF2B5EF4-FFF2-40B4-BE49-F238E27FC236}">
                <a16:creationId xmlns:a16="http://schemas.microsoft.com/office/drawing/2014/main" id="{7C7331BF-C630-02B0-D8E1-B3183D39CA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Text Placeholder 3">
            <a:extLst>
              <a:ext uri="{FF2B5EF4-FFF2-40B4-BE49-F238E27FC236}">
                <a16:creationId xmlns:a16="http://schemas.microsoft.com/office/drawing/2014/main" id="{1ED258B6-AE06-FD27-EB5D-2E85C45867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799A05-177C-7831-F074-852664D0D18D}"/>
              </a:ext>
            </a:extLst>
          </p:cNvPr>
          <p:cNvSpPr>
            <a:spLocks noGrp="1"/>
          </p:cNvSpPr>
          <p:nvPr>
            <p:ph type="dt" sz="half" idx="10"/>
          </p:nvPr>
        </p:nvSpPr>
        <p:spPr/>
        <p:txBody>
          <a:bodyPr/>
          <a:lstStyle/>
          <a:p>
            <a:fld id="{5C45B140-7642-41E0-ABFB-7E726D72CAEB}" type="datetimeFigureOut">
              <a:rPr lang="en-PK" smtClean="0"/>
              <a:t>05/01/2026</a:t>
            </a:fld>
            <a:endParaRPr lang="en-PK"/>
          </a:p>
        </p:txBody>
      </p:sp>
      <p:sp>
        <p:nvSpPr>
          <p:cNvPr id="6" name="Footer Placeholder 5">
            <a:extLst>
              <a:ext uri="{FF2B5EF4-FFF2-40B4-BE49-F238E27FC236}">
                <a16:creationId xmlns:a16="http://schemas.microsoft.com/office/drawing/2014/main" id="{FDCCA13D-E786-7B0E-185E-5087953F773C}"/>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019815BF-5617-D3A6-FF2F-4B0747796B9E}"/>
              </a:ext>
            </a:extLst>
          </p:cNvPr>
          <p:cNvSpPr>
            <a:spLocks noGrp="1"/>
          </p:cNvSpPr>
          <p:nvPr>
            <p:ph type="sldNum" sz="quarter" idx="12"/>
          </p:nvPr>
        </p:nvSpPr>
        <p:spPr/>
        <p:txBody>
          <a:bodyPr/>
          <a:lstStyle/>
          <a:p>
            <a:fld id="{DC382C65-6B8C-45C5-B452-CA4EEEEFF8E9}" type="slidenum">
              <a:rPr lang="en-PK" smtClean="0"/>
              <a:t>‹#›</a:t>
            </a:fld>
            <a:endParaRPr lang="en-PK"/>
          </a:p>
        </p:txBody>
      </p:sp>
    </p:spTree>
    <p:extLst>
      <p:ext uri="{BB962C8B-B14F-4D97-AF65-F5344CB8AC3E}">
        <p14:creationId xmlns:p14="http://schemas.microsoft.com/office/powerpoint/2010/main" val="28930037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56828-2553-3705-5ECC-62E29318D0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Picture Placeholder 2">
            <a:extLst>
              <a:ext uri="{FF2B5EF4-FFF2-40B4-BE49-F238E27FC236}">
                <a16:creationId xmlns:a16="http://schemas.microsoft.com/office/drawing/2014/main" id="{300E5BB6-637C-FC86-E1E7-512D8854BA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K"/>
          </a:p>
        </p:txBody>
      </p:sp>
      <p:sp>
        <p:nvSpPr>
          <p:cNvPr id="4" name="Text Placeholder 3">
            <a:extLst>
              <a:ext uri="{FF2B5EF4-FFF2-40B4-BE49-F238E27FC236}">
                <a16:creationId xmlns:a16="http://schemas.microsoft.com/office/drawing/2014/main" id="{6DBBD1D2-3BF5-27CC-E2DC-03152DEEED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000C8F-9DD8-5727-49C4-05177AD19A0A}"/>
              </a:ext>
            </a:extLst>
          </p:cNvPr>
          <p:cNvSpPr>
            <a:spLocks noGrp="1"/>
          </p:cNvSpPr>
          <p:nvPr>
            <p:ph type="dt" sz="half" idx="10"/>
          </p:nvPr>
        </p:nvSpPr>
        <p:spPr/>
        <p:txBody>
          <a:bodyPr/>
          <a:lstStyle/>
          <a:p>
            <a:fld id="{5C45B140-7642-41E0-ABFB-7E726D72CAEB}" type="datetimeFigureOut">
              <a:rPr lang="en-PK" smtClean="0"/>
              <a:t>05/01/2026</a:t>
            </a:fld>
            <a:endParaRPr lang="en-PK"/>
          </a:p>
        </p:txBody>
      </p:sp>
      <p:sp>
        <p:nvSpPr>
          <p:cNvPr id="6" name="Footer Placeholder 5">
            <a:extLst>
              <a:ext uri="{FF2B5EF4-FFF2-40B4-BE49-F238E27FC236}">
                <a16:creationId xmlns:a16="http://schemas.microsoft.com/office/drawing/2014/main" id="{298A8704-134E-6309-62A3-343688641C25}"/>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5DC7297D-2AFE-6FE7-26EB-7F03EA46DBDD}"/>
              </a:ext>
            </a:extLst>
          </p:cNvPr>
          <p:cNvSpPr>
            <a:spLocks noGrp="1"/>
          </p:cNvSpPr>
          <p:nvPr>
            <p:ph type="sldNum" sz="quarter" idx="12"/>
          </p:nvPr>
        </p:nvSpPr>
        <p:spPr/>
        <p:txBody>
          <a:bodyPr/>
          <a:lstStyle/>
          <a:p>
            <a:fld id="{DC382C65-6B8C-45C5-B452-CA4EEEEFF8E9}" type="slidenum">
              <a:rPr lang="en-PK" smtClean="0"/>
              <a:t>‹#›</a:t>
            </a:fld>
            <a:endParaRPr lang="en-PK"/>
          </a:p>
        </p:txBody>
      </p:sp>
    </p:spTree>
    <p:extLst>
      <p:ext uri="{BB962C8B-B14F-4D97-AF65-F5344CB8AC3E}">
        <p14:creationId xmlns:p14="http://schemas.microsoft.com/office/powerpoint/2010/main" val="1029561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5F43AB3-59D4-5874-7F31-E9B6A7A1332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K"/>
          </a:p>
        </p:txBody>
      </p:sp>
      <p:sp>
        <p:nvSpPr>
          <p:cNvPr id="3" name="Text Placeholder 2">
            <a:extLst>
              <a:ext uri="{FF2B5EF4-FFF2-40B4-BE49-F238E27FC236}">
                <a16:creationId xmlns:a16="http://schemas.microsoft.com/office/drawing/2014/main" id="{EAD84200-751C-1EAF-D949-B9ABC3F6EA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90F67E85-F9F0-8BA2-AB25-BD4E46607F1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C45B140-7642-41E0-ABFB-7E726D72CAEB}" type="datetimeFigureOut">
              <a:rPr lang="en-PK" smtClean="0"/>
              <a:t>05/01/2026</a:t>
            </a:fld>
            <a:endParaRPr lang="en-PK"/>
          </a:p>
        </p:txBody>
      </p:sp>
      <p:sp>
        <p:nvSpPr>
          <p:cNvPr id="5" name="Footer Placeholder 4">
            <a:extLst>
              <a:ext uri="{FF2B5EF4-FFF2-40B4-BE49-F238E27FC236}">
                <a16:creationId xmlns:a16="http://schemas.microsoft.com/office/drawing/2014/main" id="{309C6AEE-59E9-62D0-8026-D8F3F5EEEC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PK"/>
          </a:p>
        </p:txBody>
      </p:sp>
      <p:sp>
        <p:nvSpPr>
          <p:cNvPr id="6" name="Slide Number Placeholder 5">
            <a:extLst>
              <a:ext uri="{FF2B5EF4-FFF2-40B4-BE49-F238E27FC236}">
                <a16:creationId xmlns:a16="http://schemas.microsoft.com/office/drawing/2014/main" id="{7C20220A-F98A-54FC-5437-3E484DF51A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C382C65-6B8C-45C5-B452-CA4EEEEFF8E9}" type="slidenum">
              <a:rPr lang="en-PK" smtClean="0"/>
              <a:t>‹#›</a:t>
            </a:fld>
            <a:endParaRPr lang="en-PK"/>
          </a:p>
        </p:txBody>
      </p:sp>
    </p:spTree>
    <p:extLst>
      <p:ext uri="{BB962C8B-B14F-4D97-AF65-F5344CB8AC3E}">
        <p14:creationId xmlns:p14="http://schemas.microsoft.com/office/powerpoint/2010/main" val="20892810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579AED-7F92-1F22-6905-FFC217983672}"/>
              </a:ext>
            </a:extLst>
          </p:cNvPr>
          <p:cNvSpPr>
            <a:spLocks noGrp="1"/>
          </p:cNvSpPr>
          <p:nvPr>
            <p:ph type="ctrTitle"/>
          </p:nvPr>
        </p:nvSpPr>
        <p:spPr>
          <a:xfrm>
            <a:off x="4877943" y="576820"/>
            <a:ext cx="6251110" cy="2561125"/>
          </a:xfrm>
        </p:spPr>
        <p:txBody>
          <a:bodyPr anchor="b">
            <a:normAutofit/>
          </a:bodyPr>
          <a:lstStyle/>
          <a:p>
            <a:pPr algn="l"/>
            <a:r>
              <a:rPr lang="en-US" sz="5400" cap="all" spc="200" dirty="0">
                <a:solidFill>
                  <a:srgbClr val="FFFFFF"/>
                </a:solidFill>
                <a:latin typeface="Algerian" panose="04020705040A02060702" pitchFamily="82" charset="0"/>
              </a:rPr>
              <a:t>Integrated </a:t>
            </a:r>
            <a:r>
              <a:rPr lang="en-US" sz="4000" cap="all" spc="200" dirty="0">
                <a:latin typeface="Algerian" panose="04020705040A02060702" pitchFamily="82" charset="0"/>
              </a:rPr>
              <a:t>Integrated Public Service Management System (IPSM</a:t>
            </a:r>
            <a:r>
              <a:rPr lang="en-US" sz="4400" cap="all" spc="200" dirty="0"/>
              <a:t>)</a:t>
            </a:r>
            <a:endParaRPr lang="en-PK" sz="5400" dirty="0"/>
          </a:p>
        </p:txBody>
      </p:sp>
      <p:sp>
        <p:nvSpPr>
          <p:cNvPr id="3" name="Subtitle 2">
            <a:extLst>
              <a:ext uri="{FF2B5EF4-FFF2-40B4-BE49-F238E27FC236}">
                <a16:creationId xmlns:a16="http://schemas.microsoft.com/office/drawing/2014/main" id="{52D1CEB0-81C6-B094-9CC2-286823B4E042}"/>
              </a:ext>
            </a:extLst>
          </p:cNvPr>
          <p:cNvSpPr>
            <a:spLocks noGrp="1"/>
          </p:cNvSpPr>
          <p:nvPr>
            <p:ph type="subTitle" idx="1"/>
          </p:nvPr>
        </p:nvSpPr>
        <p:spPr>
          <a:xfrm>
            <a:off x="5297760" y="4636008"/>
            <a:ext cx="6251111" cy="1572768"/>
          </a:xfrm>
        </p:spPr>
        <p:txBody>
          <a:bodyPr>
            <a:normAutofit fontScale="92500" lnSpcReduction="10000"/>
          </a:bodyPr>
          <a:lstStyle/>
          <a:p>
            <a:pPr algn="l"/>
            <a:r>
              <a:rPr lang="en-US" dirty="0">
                <a:latin typeface="Algerian" panose="04020705040A02060702" pitchFamily="82" charset="0"/>
              </a:rPr>
              <a:t>Team Members:</a:t>
            </a:r>
          </a:p>
          <a:p>
            <a:pPr marL="342900" indent="-342900" algn="l">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Zarish Shahzad (B25F0172AI18)</a:t>
            </a:r>
            <a:endParaRPr lang="en-US" dirty="0">
              <a:latin typeface="Algerian" panose="04020705040A02060702" pitchFamily="82" charset="0"/>
            </a:endParaRPr>
          </a:p>
          <a:p>
            <a:pPr marL="342900" indent="-342900" algn="l">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Mehral Qureshi (B25F1030AI202)</a:t>
            </a:r>
          </a:p>
          <a:p>
            <a:pPr marL="342900" indent="-342900" algn="l">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Muhammad Somaid Ali (B25F1030AI202</a:t>
            </a:r>
            <a:r>
              <a:rPr lang="en-US" dirty="0"/>
              <a:t>)</a:t>
            </a:r>
          </a:p>
          <a:p>
            <a:pPr algn="l"/>
            <a:endParaRPr lang="en-PK" dirty="0"/>
          </a:p>
        </p:txBody>
      </p:sp>
      <p:pic>
        <p:nvPicPr>
          <p:cNvPr id="4" name="Picture 3">
            <a:extLst>
              <a:ext uri="{FF2B5EF4-FFF2-40B4-BE49-F238E27FC236}">
                <a16:creationId xmlns:a16="http://schemas.microsoft.com/office/drawing/2014/main" id="{F1BA5AFE-DDF8-ED62-20DB-5DB66F180C0E}"/>
              </a:ext>
            </a:extLst>
          </p:cNvPr>
          <p:cNvPicPr>
            <a:picLocks noChangeAspect="1"/>
          </p:cNvPicPr>
          <p:nvPr/>
        </p:nvPicPr>
        <p:blipFill>
          <a:blip r:embed="rId2"/>
          <a:srcRect r="1" b="4288"/>
          <a:stretch>
            <a:fillRect/>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18288"/>
          </a:xfrm>
          <a:custGeom>
            <a:avLst/>
            <a:gdLst>
              <a:gd name="csX0" fmla="*/ 0 w 4243589"/>
              <a:gd name="csY0" fmla="*/ 0 h 18288"/>
              <a:gd name="csX1" fmla="*/ 563791 w 4243589"/>
              <a:gd name="csY1" fmla="*/ 0 h 18288"/>
              <a:gd name="csX2" fmla="*/ 1042710 w 4243589"/>
              <a:gd name="csY2" fmla="*/ 0 h 18288"/>
              <a:gd name="csX3" fmla="*/ 1564066 w 4243589"/>
              <a:gd name="csY3" fmla="*/ 0 h 18288"/>
              <a:gd name="csX4" fmla="*/ 2212729 w 4243589"/>
              <a:gd name="csY4" fmla="*/ 0 h 18288"/>
              <a:gd name="csX5" fmla="*/ 2776520 w 4243589"/>
              <a:gd name="csY5" fmla="*/ 0 h 18288"/>
              <a:gd name="csX6" fmla="*/ 3297875 w 4243589"/>
              <a:gd name="csY6" fmla="*/ 0 h 18288"/>
              <a:gd name="csX7" fmla="*/ 4243589 w 4243589"/>
              <a:gd name="csY7" fmla="*/ 0 h 18288"/>
              <a:gd name="csX8" fmla="*/ 4243589 w 4243589"/>
              <a:gd name="csY8" fmla="*/ 18288 h 18288"/>
              <a:gd name="csX9" fmla="*/ 3637362 w 4243589"/>
              <a:gd name="csY9" fmla="*/ 18288 h 18288"/>
              <a:gd name="csX10" fmla="*/ 3116007 w 4243589"/>
              <a:gd name="csY10" fmla="*/ 18288 h 18288"/>
              <a:gd name="csX11" fmla="*/ 2424908 w 4243589"/>
              <a:gd name="csY11" fmla="*/ 18288 h 18288"/>
              <a:gd name="csX12" fmla="*/ 1861117 w 4243589"/>
              <a:gd name="csY12" fmla="*/ 18288 h 18288"/>
              <a:gd name="csX13" fmla="*/ 1382198 w 4243589"/>
              <a:gd name="csY13" fmla="*/ 18288 h 18288"/>
              <a:gd name="csX14" fmla="*/ 733535 w 4243589"/>
              <a:gd name="csY14" fmla="*/ 18288 h 18288"/>
              <a:gd name="csX15" fmla="*/ 0 w 4243589"/>
              <a:gd name="csY15" fmla="*/ 18288 h 18288"/>
              <a:gd name="csX16" fmla="*/ 0 w 4243589"/>
              <a:gd name="csY16"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017661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barn(inVertical)">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barn(inVertical)">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barn(inVertical)">
                                      <p:cBhvr>
                                        <p:cTn id="2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2FBD248-0F91-8620-514A-B2839980AB21}"/>
              </a:ext>
            </a:extLst>
          </p:cNvPr>
          <p:cNvSpPr txBox="1"/>
          <p:nvPr/>
        </p:nvSpPr>
        <p:spPr>
          <a:xfrm>
            <a:off x="409576" y="1533350"/>
            <a:ext cx="4065814" cy="4124499"/>
          </a:xfrm>
          <a:prstGeom prst="rect">
            <a:avLst/>
          </a:prstGeom>
        </p:spPr>
        <p:txBody>
          <a:bodyPr vert="horz" lIns="91440" tIns="45720" rIns="91440" bIns="45720" rtlCol="0" anchor="t">
            <a:normAutofit/>
          </a:bodyPr>
          <a:lstStyle/>
          <a:p>
            <a:pPr marL="114300">
              <a:lnSpc>
                <a:spcPct val="90000"/>
              </a:lnSpc>
              <a:spcAft>
                <a:spcPts val="600"/>
              </a:spcAft>
            </a:pPr>
            <a:r>
              <a:rPr lang="en-US" sz="4000" b="1" dirty="0">
                <a:latin typeface="Algerian" panose="04020705040A02060702" pitchFamily="82" charset="0"/>
              </a:rPr>
              <a:t>Admin Panel</a:t>
            </a:r>
          </a:p>
          <a:p>
            <a:pPr marL="342900" indent="-228600">
              <a:lnSpc>
                <a:spcPct val="90000"/>
              </a:lnSpc>
              <a:spcAft>
                <a:spcPts val="600"/>
              </a:spcAf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Upon updating the status of data into the form, the admin can submit it, and a confirmation message would appear on the screen.</a:t>
            </a:r>
          </a:p>
        </p:txBody>
      </p:sp>
      <p:pic>
        <p:nvPicPr>
          <p:cNvPr id="4" name="Picture Placeholder 10" descr="A screenshot of a computer&#10;&#10;AI-generated content may be incorrect.">
            <a:extLst>
              <a:ext uri="{FF2B5EF4-FFF2-40B4-BE49-F238E27FC236}">
                <a16:creationId xmlns:a16="http://schemas.microsoft.com/office/drawing/2014/main" id="{38F41A8B-3625-69B8-B6B1-2C778C81CD69}"/>
              </a:ext>
            </a:extLst>
          </p:cNvPr>
          <p:cNvPicPr>
            <a:picLocks noGrp="1" noChangeAspect="1"/>
          </p:cNvPicPr>
          <p:nvPr>
            <p:ph idx="1"/>
          </p:nvPr>
        </p:nvPicPr>
        <p:blipFill>
          <a:blip r:embed="rId2"/>
          <a:srcRect t="496" r="-2" b="-2"/>
          <a:stretch>
            <a:fillRect/>
          </a:stretch>
        </p:blipFill>
        <p:spPr>
          <a:xfrm>
            <a:off x="4838699" y="171451"/>
            <a:ext cx="7134225" cy="6581774"/>
          </a:xfrm>
          <a:prstGeom prst="rect">
            <a:avLst/>
          </a:prstGeom>
          <a:ln w="127000" cap="sq">
            <a:solidFill>
              <a:srgbClr val="000000"/>
            </a:solidFill>
            <a:miter lim="800000"/>
          </a:ln>
          <a:effectLst>
            <a:outerShdw blurRad="57150" dist="50800" dir="2700000" algn="tl" rotWithShape="0">
              <a:srgbClr val="000000">
                <a:alpha val="40000"/>
              </a:srgbClr>
            </a:outerShdw>
          </a:effectLst>
        </p:spPr>
      </p:pic>
      <p:grpSp>
        <p:nvGrpSpPr>
          <p:cNvPr id="15" name="Group 14">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2" name="Rectangle 11">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08139635"/>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F70D61-7A30-B498-259E-CDE7EA6ABBBF}"/>
              </a:ext>
            </a:extLst>
          </p:cNvPr>
          <p:cNvSpPr>
            <a:spLocks noGrp="1"/>
          </p:cNvSpPr>
          <p:nvPr>
            <p:ph idx="1"/>
          </p:nvPr>
        </p:nvSpPr>
        <p:spPr>
          <a:xfrm>
            <a:off x="616369" y="3298031"/>
            <a:ext cx="3455821" cy="2724150"/>
          </a:xfrm>
        </p:spPr>
        <p:txBody>
          <a:bodyPr anchor="t">
            <a:normAutofit/>
          </a:bodyPr>
          <a:lstStyle/>
          <a:p>
            <a:pPr marL="0" indent="0">
              <a:buNone/>
            </a:pPr>
            <a:r>
              <a:rPr lang="en-US" b="1" dirty="0">
                <a:latin typeface="Algerian" panose="04020705040A02060702" pitchFamily="82" charset="0"/>
              </a:rPr>
              <a:t>PowerPoint</a:t>
            </a:r>
          </a:p>
          <a:p>
            <a:r>
              <a:rPr lang="en-US" sz="2000" dirty="0">
                <a:latin typeface="Times New Roman" panose="02020603050405020304" pitchFamily="18" charset="0"/>
                <a:cs typeface="Times New Roman" panose="02020603050405020304" pitchFamily="18" charset="0"/>
              </a:rPr>
              <a:t>The presentation about our project is build using PowerPoint.</a:t>
            </a:r>
          </a:p>
          <a:p>
            <a:r>
              <a:rPr lang="en-US" sz="2000" dirty="0">
                <a:latin typeface="Times New Roman" panose="02020603050405020304" pitchFamily="18" charset="0"/>
                <a:cs typeface="Times New Roman" panose="02020603050405020304" pitchFamily="18" charset="0"/>
              </a:rPr>
              <a:t>The presentation includes an overall view of our project and the tools we used in our project.</a:t>
            </a:r>
          </a:p>
        </p:txBody>
      </p:sp>
      <p:pic>
        <p:nvPicPr>
          <p:cNvPr id="6" name="Picture 2" descr="PPT logo transparent PNG - StickPNG">
            <a:extLst>
              <a:ext uri="{FF2B5EF4-FFF2-40B4-BE49-F238E27FC236}">
                <a16:creationId xmlns:a16="http://schemas.microsoft.com/office/drawing/2014/main" id="{62F5B740-F8EE-EDD4-BC71-B6C9AF29EEE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44054" y="466726"/>
            <a:ext cx="2405310" cy="2409824"/>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2" name="Rectangle 11">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C2B38681-0FAE-4950-9EEF-3A111BAD4F38}"/>
              </a:ext>
            </a:extLst>
          </p:cNvPr>
          <p:cNvSpPr txBox="1"/>
          <p:nvPr/>
        </p:nvSpPr>
        <p:spPr>
          <a:xfrm>
            <a:off x="4400599" y="3298031"/>
            <a:ext cx="3210672" cy="2462213"/>
          </a:xfrm>
          <a:prstGeom prst="rect">
            <a:avLst/>
          </a:prstGeom>
          <a:noFill/>
        </p:spPr>
        <p:txBody>
          <a:bodyPr wrap="square">
            <a:spAutoFit/>
          </a:bodyPr>
          <a:lstStyle/>
          <a:p>
            <a:r>
              <a:rPr lang="en-US" sz="2800" b="1" dirty="0">
                <a:latin typeface="Algerian" panose="04020705040A02060702" pitchFamily="82" charset="0"/>
              </a:rPr>
              <a:t>MS Word:</a:t>
            </a:r>
          </a:p>
          <a:p>
            <a:pPr marL="342900" indent="-342900">
              <a:buFont typeface="Arial" panose="020B0604020202020204" pitchFamily="34" charset="0"/>
              <a:buChar char="•"/>
            </a:pPr>
            <a:r>
              <a:rPr lang="en-US" dirty="0"/>
              <a:t>MS Word is used to format </a:t>
            </a:r>
            <a:r>
              <a:rPr lang="en-US" dirty="0">
                <a:latin typeface="Times New Roman" panose="02020603050405020304" pitchFamily="18" charset="0"/>
                <a:cs typeface="Times New Roman" panose="02020603050405020304" pitchFamily="18" charset="0"/>
              </a:rPr>
              <a:t>a detailed report about our project. </a:t>
            </a:r>
          </a:p>
          <a:p>
            <a:pPr marL="342900" indent="-3429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includes working of all the modules that we build along with their detail description on how each module works</a:t>
            </a:r>
            <a:endParaRPr lang="en-PK" dirty="0">
              <a:latin typeface="Times New Roman" panose="02020603050405020304" pitchFamily="18" charset="0"/>
              <a:cs typeface="Times New Roman" panose="02020603050405020304" pitchFamily="18" charset="0"/>
            </a:endParaRPr>
          </a:p>
        </p:txBody>
      </p:sp>
      <p:pic>
        <p:nvPicPr>
          <p:cNvPr id="9" name="Picture 12" descr="Microsoft Word Logo, symbol, meaning, history, PNG, brand">
            <a:extLst>
              <a:ext uri="{FF2B5EF4-FFF2-40B4-BE49-F238E27FC236}">
                <a16:creationId xmlns:a16="http://schemas.microsoft.com/office/drawing/2014/main" id="{5E073CDB-0CBE-200E-AF08-2A31B3832B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0599" y="742950"/>
            <a:ext cx="2533601" cy="173355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F55805DC-90FA-2CB5-1EF0-1411D168E814}"/>
              </a:ext>
            </a:extLst>
          </p:cNvPr>
          <p:cNvSpPr txBox="1"/>
          <p:nvPr/>
        </p:nvSpPr>
        <p:spPr>
          <a:xfrm>
            <a:off x="8119812" y="3257550"/>
            <a:ext cx="3210672" cy="2739211"/>
          </a:xfrm>
          <a:prstGeom prst="rect">
            <a:avLst/>
          </a:prstGeom>
          <a:noFill/>
        </p:spPr>
        <p:txBody>
          <a:bodyPr wrap="square">
            <a:spAutoFit/>
          </a:bodyPr>
          <a:lstStyle/>
          <a:p>
            <a:r>
              <a:rPr lang="en-US" sz="2800" b="1" dirty="0">
                <a:latin typeface="Algerian" panose="04020705040A02060702" pitchFamily="82" charset="0"/>
              </a:rPr>
              <a:t>GitHub:</a:t>
            </a:r>
          </a:p>
          <a:p>
            <a:pPr marL="342900" indent="-3429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We have used GitHub as our central repository to store and manage our both frontend and backend code. </a:t>
            </a:r>
          </a:p>
          <a:p>
            <a:pPr marL="342900" indent="-3429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allowed us to view and update the code in real-time and help our team to work on it simultaneously.</a:t>
            </a:r>
          </a:p>
        </p:txBody>
      </p:sp>
      <p:pic>
        <p:nvPicPr>
          <p:cNvPr id="15" name="Picture 4" descr="GitHub Logo, symbol, meaning, history ...">
            <a:extLst>
              <a:ext uri="{FF2B5EF4-FFF2-40B4-BE49-F238E27FC236}">
                <a16:creationId xmlns:a16="http://schemas.microsoft.com/office/drawing/2014/main" id="{6FC1E5A0-5772-9CAC-A821-1D0A6B2074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19812" y="742950"/>
            <a:ext cx="2405311" cy="1809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0539872"/>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1000"/>
                                        <p:tgtEl>
                                          <p:spTgt spid="14"/>
                                        </p:tgtEl>
                                      </p:cBhvr>
                                    </p:animEffect>
                                    <p:anim calcmode="lin" valueType="num">
                                      <p:cBhvr>
                                        <p:cTn id="36" dur="1000" fill="hold"/>
                                        <p:tgtEl>
                                          <p:spTgt spid="14"/>
                                        </p:tgtEl>
                                        <p:attrNameLst>
                                          <p:attrName>ppt_x</p:attrName>
                                        </p:attrNameLst>
                                      </p:cBhvr>
                                      <p:tavLst>
                                        <p:tav tm="0">
                                          <p:val>
                                            <p:strVal val="#ppt_x"/>
                                          </p:val>
                                        </p:tav>
                                        <p:tav tm="100000">
                                          <p:val>
                                            <p:strVal val="#ppt_x"/>
                                          </p:val>
                                        </p:tav>
                                      </p:tavLst>
                                    </p:anim>
                                    <p:anim calcmode="lin" valueType="num">
                                      <p:cBhvr>
                                        <p:cTn id="37"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C137130B-2B23-ABE4-2DE9-227B61B14137}"/>
              </a:ext>
            </a:extLst>
          </p:cNvPr>
          <p:cNvPicPr>
            <a:picLocks noGrp="1" noChangeAspect="1"/>
          </p:cNvPicPr>
          <p:nvPr>
            <p:ph idx="1"/>
          </p:nvPr>
        </p:nvPicPr>
        <p:blipFill>
          <a:blip r:embed="rId2"/>
          <a:stretch>
            <a:fillRect/>
          </a:stretch>
        </p:blipFill>
        <p:spPr>
          <a:xfrm>
            <a:off x="1037616" y="457200"/>
            <a:ext cx="10116768" cy="5943600"/>
          </a:xfrm>
          <a:prstGeom prst="rect">
            <a:avLst/>
          </a:prstGeom>
        </p:spPr>
      </p:pic>
    </p:spTree>
    <p:extLst>
      <p:ext uri="{BB962C8B-B14F-4D97-AF65-F5344CB8AC3E}">
        <p14:creationId xmlns:p14="http://schemas.microsoft.com/office/powerpoint/2010/main" val="10998124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D93A0833-981F-0E9E-2AD5-98A2969EC5A1}"/>
              </a:ext>
            </a:extLst>
          </p:cNvPr>
          <p:cNvPicPr>
            <a:picLocks noGrp="1" noChangeAspect="1"/>
          </p:cNvPicPr>
          <p:nvPr>
            <p:ph idx="1"/>
          </p:nvPr>
        </p:nvPicPr>
        <p:blipFill>
          <a:blip r:embed="rId2"/>
          <a:stretch>
            <a:fillRect/>
          </a:stretch>
        </p:blipFill>
        <p:spPr>
          <a:xfrm>
            <a:off x="1101377" y="457200"/>
            <a:ext cx="9989246" cy="594360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197098071"/>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9895E08-315D-B3BE-4CF4-B4B8D99B7A8A}"/>
              </a:ext>
            </a:extLst>
          </p:cNvPr>
          <p:cNvSpPr txBox="1"/>
          <p:nvPr/>
        </p:nvSpPr>
        <p:spPr>
          <a:xfrm>
            <a:off x="7239014" y="525982"/>
            <a:ext cx="4282983" cy="120036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kern="1200" dirty="0">
                <a:solidFill>
                  <a:schemeClr val="tx1"/>
                </a:solidFill>
                <a:latin typeface="Algerian" panose="04020705040A02060702" pitchFamily="82" charset="0"/>
                <a:ea typeface="+mj-ea"/>
                <a:cs typeface="+mj-cs"/>
              </a:rPr>
              <a:t>What is IPSM?</a:t>
            </a:r>
          </a:p>
        </p:txBody>
      </p:sp>
      <p:sp>
        <p:nvSpPr>
          <p:cNvPr id="42" name="Rectangle 41">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6B6C50C3-4D47-4D8E-8392-66AAB71325DC}"/>
              </a:ext>
            </a:extLst>
          </p:cNvPr>
          <p:cNvPicPr>
            <a:picLocks noGrp="1" noChangeAspect="1"/>
          </p:cNvPicPr>
          <p:nvPr>
            <p:ph idx="1"/>
          </p:nvPr>
        </p:nvPicPr>
        <p:blipFill>
          <a:blip r:embed="rId2"/>
          <a:srcRect l="52764" b="22222"/>
          <a:stretch>
            <a:fillRect/>
          </a:stretch>
        </p:blipFill>
        <p:spPr>
          <a:xfrm>
            <a:off x="576244" y="879979"/>
            <a:ext cx="5628018" cy="4865172"/>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46" name="Rectangle 45">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E79608D-11E9-04F4-F699-578A61D9F763}"/>
              </a:ext>
            </a:extLst>
          </p:cNvPr>
          <p:cNvSpPr txBox="1"/>
          <p:nvPr/>
        </p:nvSpPr>
        <p:spPr>
          <a:xfrm>
            <a:off x="7239012" y="1371601"/>
            <a:ext cx="4282984" cy="4171444"/>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Integrated Public Service Management System (IPSM) is a centralized digital platform designed to manage and analyze multiple public services through a single unified system. Instead of handling education, healthcare, transport, and municipal services separately, IPSM integrates them into one management framework.</a:t>
            </a:r>
          </a:p>
        </p:txBody>
      </p:sp>
      <p:sp>
        <p:nvSpPr>
          <p:cNvPr id="48" name="Rectangle 47">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3056809"/>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D073016-B734-483B-8953-5BADEE145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0"/>
            <a:ext cx="8157458" cy="6858000"/>
          </a:xfrm>
          <a:prstGeom prst="rect">
            <a:avLst/>
          </a:prstGeom>
          <a:gradFill>
            <a:gsLst>
              <a:gs pos="2000">
                <a:schemeClr val="accent1"/>
              </a:gs>
              <a:gs pos="78000">
                <a:schemeClr val="accent1">
                  <a:lumMod val="50000"/>
                </a:schemeClr>
              </a:gs>
              <a:gs pos="100000">
                <a:srgbClr val="000000">
                  <a:alpha val="85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0A7EAB6-59D3-4325-8DE6-E0CA4009C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4537" y="1839884"/>
            <a:ext cx="8157460" cy="5017687"/>
          </a:xfrm>
          <a:prstGeom prst="rect">
            <a:avLst/>
          </a:prstGeom>
          <a:gradFill>
            <a:gsLst>
              <a:gs pos="0">
                <a:schemeClr val="accent1">
                  <a:lumMod val="60000"/>
                  <a:lumOff val="40000"/>
                  <a:alpha val="30000"/>
                </a:schemeClr>
              </a:gs>
              <a:gs pos="100000">
                <a:srgbClr val="000000">
                  <a:alpha val="4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63179" y="-33131"/>
            <a:ext cx="6857999" cy="6923403"/>
          </a:xfrm>
          <a:prstGeom prst="rect">
            <a:avLst/>
          </a:prstGeom>
          <a:gradFill>
            <a:gsLst>
              <a:gs pos="56000">
                <a:schemeClr val="accent1">
                  <a:lumMod val="60000"/>
                  <a:lumOff val="40000"/>
                  <a:alpha val="0"/>
                </a:schemeClr>
              </a:gs>
              <a:gs pos="100000">
                <a:schemeClr val="accent1"/>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4" descr="A diagram of a service system&#10;&#10;AI-generated content may be incorrect.">
            <a:extLst>
              <a:ext uri="{FF2B5EF4-FFF2-40B4-BE49-F238E27FC236}">
                <a16:creationId xmlns:a16="http://schemas.microsoft.com/office/drawing/2014/main" id="{0871C7ED-27F2-27F7-191E-FB4C7C042C56}"/>
              </a:ext>
            </a:extLst>
          </p:cNvPr>
          <p:cNvPicPr>
            <a:picLocks noGrp="1" noChangeAspect="1"/>
          </p:cNvPicPr>
          <p:nvPr>
            <p:ph idx="1"/>
          </p:nvPr>
        </p:nvPicPr>
        <p:blipFill>
          <a:blip r:embed="rId2"/>
          <a:srcRect b="15746"/>
          <a:stretch>
            <a:fillRect/>
          </a:stretch>
        </p:blipFill>
        <p:spPr>
          <a:xfrm>
            <a:off x="811816" y="457200"/>
            <a:ext cx="10568368" cy="594360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402340231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DEB5FD-DB49-1865-27DC-9BA6BDC30FC0}"/>
              </a:ext>
            </a:extLst>
          </p:cNvPr>
          <p:cNvSpPr>
            <a:spLocks noGrp="1"/>
          </p:cNvSpPr>
          <p:nvPr>
            <p:ph type="title"/>
          </p:nvPr>
        </p:nvSpPr>
        <p:spPr>
          <a:xfrm>
            <a:off x="6739128" y="638089"/>
            <a:ext cx="4818888" cy="1476801"/>
          </a:xfrm>
        </p:spPr>
        <p:txBody>
          <a:bodyPr anchor="b">
            <a:normAutofit/>
          </a:bodyPr>
          <a:lstStyle/>
          <a:p>
            <a:r>
              <a:rPr lang="en-US" sz="5400" b="1">
                <a:latin typeface="Algerian" panose="04020705040A02060702" pitchFamily="82" charset="0"/>
              </a:rPr>
              <a:t>Objectives</a:t>
            </a:r>
            <a:endParaRPr lang="en-PK" sz="5400" b="1">
              <a:latin typeface="Algerian" panose="04020705040A02060702" pitchFamily="82" charset="0"/>
            </a:endParaRPr>
          </a:p>
        </p:txBody>
      </p:sp>
      <p:pic>
        <p:nvPicPr>
          <p:cNvPr id="7" name="Picture 6">
            <a:extLst>
              <a:ext uri="{FF2B5EF4-FFF2-40B4-BE49-F238E27FC236}">
                <a16:creationId xmlns:a16="http://schemas.microsoft.com/office/drawing/2014/main" id="{9A62E0DB-D347-1962-F14A-828F3B3A41C4}"/>
              </a:ext>
            </a:extLst>
          </p:cNvPr>
          <p:cNvPicPr>
            <a:picLocks noChangeAspect="1"/>
          </p:cNvPicPr>
          <p:nvPr/>
        </p:nvPicPr>
        <p:blipFill>
          <a:blip r:embed="rId2"/>
          <a:srcRect l="1143" r="2" b="2"/>
          <a:stretch>
            <a:fillRect/>
          </a:stretch>
        </p:blipFill>
        <p:spPr>
          <a:xfrm>
            <a:off x="935551" y="640080"/>
            <a:ext cx="4849738" cy="5577840"/>
          </a:xfrm>
          <a:prstGeom prst="rect">
            <a:avLst/>
          </a:prstGeom>
        </p:spPr>
      </p:pic>
      <p:sp>
        <p:nvSpPr>
          <p:cNvPr id="49"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8F368C4-E6C0-AF91-E564-8739D957D1EE}"/>
              </a:ext>
            </a:extLst>
          </p:cNvPr>
          <p:cNvSpPr>
            <a:spLocks noGrp="1"/>
          </p:cNvSpPr>
          <p:nvPr>
            <p:ph idx="1"/>
          </p:nvPr>
        </p:nvSpPr>
        <p:spPr>
          <a:xfrm>
            <a:off x="6739128" y="2664886"/>
            <a:ext cx="4818888" cy="3550789"/>
          </a:xfrm>
        </p:spPr>
        <p:txBody>
          <a:bodyPr anchor="t">
            <a:normAutofit/>
          </a:bodyPr>
          <a:lstStyle/>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To integrate multiple public service departments into one centralized system. </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To provide a simple platform for citizens to submit and track service requests. </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To store all service-related data in a structured and relational database. </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To analyze departmental performance using data analysis tools.</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To support authorities in decision-making through reports and visual analysis. </a:t>
            </a:r>
          </a:p>
          <a:p>
            <a:pPr marL="285750" indent="-285750">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To demonstrate effective integration of multiple ICT tools.</a:t>
            </a:r>
          </a:p>
          <a:p>
            <a:pPr marL="285750" indent="-285750">
              <a:buFont typeface="Arial" panose="020B0604020202020204" pitchFamily="34" charset="0"/>
              <a:buChar char="•"/>
            </a:pPr>
            <a:endParaRPr lang="en-US" sz="1700" dirty="0"/>
          </a:p>
        </p:txBody>
      </p:sp>
    </p:spTree>
    <p:extLst>
      <p:ext uri="{BB962C8B-B14F-4D97-AF65-F5344CB8AC3E}">
        <p14:creationId xmlns:p14="http://schemas.microsoft.com/office/powerpoint/2010/main" val="3007020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p:cTn id="14"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p:cTn id="21"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p:cTn id="28"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p:cTn id="35"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6"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37" dur="500"/>
                                        <p:tgtEl>
                                          <p:spTgt spid="3">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 calcmode="lin" valueType="num">
                                      <p:cBhvr>
                                        <p:cTn id="42"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43"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4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EBF01-CA79-D80C-1B1A-5FDA4CDFEB71}"/>
              </a:ext>
            </a:extLst>
          </p:cNvPr>
          <p:cNvSpPr>
            <a:spLocks noGrp="1"/>
          </p:cNvSpPr>
          <p:nvPr>
            <p:ph type="title"/>
          </p:nvPr>
        </p:nvSpPr>
        <p:spPr>
          <a:xfrm>
            <a:off x="8153400" y="1128094"/>
            <a:ext cx="3434180" cy="1415270"/>
          </a:xfrm>
        </p:spPr>
        <p:txBody>
          <a:bodyPr anchor="t">
            <a:normAutofit/>
          </a:bodyPr>
          <a:lstStyle/>
          <a:p>
            <a:r>
              <a:rPr lang="en-US" sz="3200" b="1">
                <a:latin typeface="Algerian" panose="04020705040A02060702" pitchFamily="82" charset="0"/>
              </a:rPr>
              <a:t>Tools Used:</a:t>
            </a:r>
            <a:br>
              <a:rPr lang="en-US" sz="3200" b="1">
                <a:latin typeface="Algerian" panose="04020705040A02060702" pitchFamily="82" charset="0"/>
              </a:rPr>
            </a:br>
            <a:r>
              <a:rPr lang="en-US" sz="3200" b="1">
                <a:latin typeface="Algerian" panose="04020705040A02060702" pitchFamily="82" charset="0"/>
              </a:rPr>
              <a:t>Access for Backend</a:t>
            </a:r>
            <a:endParaRPr lang="en-PK" sz="3200" b="1">
              <a:latin typeface="Algerian" panose="04020705040A02060702" pitchFamily="82" charset="0"/>
            </a:endParaRPr>
          </a:p>
        </p:txBody>
      </p:sp>
      <p:sp>
        <p:nvSpPr>
          <p:cNvPr id="12" name="Rectangle 11">
            <a:extLst>
              <a:ext uri="{FF2B5EF4-FFF2-40B4-BE49-F238E27FC236}">
                <a16:creationId xmlns:a16="http://schemas.microsoft.com/office/drawing/2014/main" id="{7ED7575E-88D2-B771-681D-46A7E5541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76457" cy="6858000"/>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830F8F95-C69D-4E5D-4249-736D7E350EB9}"/>
              </a:ext>
            </a:extLst>
          </p:cNvPr>
          <p:cNvPicPr>
            <a:picLocks noChangeAspect="1"/>
          </p:cNvPicPr>
          <p:nvPr/>
        </p:nvPicPr>
        <p:blipFill>
          <a:blip r:embed="rId2"/>
          <a:stretch>
            <a:fillRect/>
          </a:stretch>
        </p:blipFill>
        <p:spPr>
          <a:xfrm>
            <a:off x="247650" y="142875"/>
            <a:ext cx="6877050" cy="6572250"/>
          </a:xfrm>
          <a:prstGeom prst="rect">
            <a:avLst/>
          </a:prstGeom>
          <a:ln w="228600" cap="sq" cmpd="thickThin">
            <a:solidFill>
              <a:srgbClr val="000000"/>
            </a:solidFill>
            <a:prstDash val="solid"/>
            <a:miter lim="800000"/>
          </a:ln>
          <a:effectLst>
            <a:innerShdw blurRad="76200">
              <a:srgbClr val="000000"/>
            </a:innerShdw>
          </a:effectLst>
        </p:spPr>
      </p:pic>
      <p:cxnSp>
        <p:nvCxnSpPr>
          <p:cNvPr id="14" name="Straight Connector 13">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785BDB17-A3D9-251A-3BD5-5DF803A21637}"/>
              </a:ext>
            </a:extLst>
          </p:cNvPr>
          <p:cNvSpPr>
            <a:spLocks noGrp="1"/>
          </p:cNvSpPr>
          <p:nvPr>
            <p:ph idx="1"/>
          </p:nvPr>
        </p:nvSpPr>
        <p:spPr>
          <a:xfrm>
            <a:off x="8153400" y="2543364"/>
            <a:ext cx="3434180" cy="3599019"/>
          </a:xfrm>
        </p:spPr>
        <p:txBody>
          <a:bodyPr>
            <a:normAutofit/>
          </a:bodyPr>
          <a:lstStyle/>
          <a:p>
            <a:r>
              <a:rPr lang="en-US" sz="2000" dirty="0">
                <a:latin typeface="Times New Roman" panose="02020603050405020304" pitchFamily="18" charset="0"/>
                <a:cs typeface="Times New Roman" panose="02020603050405020304" pitchFamily="18" charset="0"/>
              </a:rPr>
              <a:t>MS Access is used as our primary database, where we have multiple tables to store our data. </a:t>
            </a:r>
          </a:p>
          <a:p>
            <a:r>
              <a:rPr lang="en-US" sz="2000" dirty="0">
                <a:latin typeface="Times New Roman" panose="02020603050405020304" pitchFamily="18" charset="0"/>
                <a:cs typeface="Times New Roman" panose="02020603050405020304" pitchFamily="18" charset="0"/>
              </a:rPr>
              <a:t>We have tables for each department, requests and their status.</a:t>
            </a:r>
          </a:p>
          <a:p>
            <a:r>
              <a:rPr lang="en-US" sz="2000" dirty="0">
                <a:latin typeface="Times New Roman" panose="02020603050405020304" pitchFamily="18" charset="0"/>
                <a:cs typeface="Times New Roman" panose="02020603050405020304" pitchFamily="18" charset="0"/>
              </a:rPr>
              <a:t>We have also queries for analyzing each departments performances.</a:t>
            </a:r>
          </a:p>
          <a:p>
            <a:endParaRPr lang="en-US" sz="2000" dirty="0"/>
          </a:p>
        </p:txBody>
      </p:sp>
      <p:pic>
        <p:nvPicPr>
          <p:cNvPr id="6" name="Picture 2" descr="Download Microsoft Access Logo in SVG Vector or PNG File ...">
            <a:extLst>
              <a:ext uri="{FF2B5EF4-FFF2-40B4-BE49-F238E27FC236}">
                <a16:creationId xmlns:a16="http://schemas.microsoft.com/office/drawing/2014/main" id="{1A09FE21-C115-30E1-D33E-4F963E4F88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27372" y="270632"/>
            <a:ext cx="908957" cy="8899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3883904"/>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Effect transition="in" filter="fade">
                                      <p:cBhvr>
                                        <p:cTn id="14" dur="1000"/>
                                        <p:tgtEl>
                                          <p:spTgt spid="9">
                                            <p:txEl>
                                              <p:pRg st="1" end="1"/>
                                            </p:txEl>
                                          </p:spTgt>
                                        </p:tgtEl>
                                      </p:cBhvr>
                                    </p:animEffect>
                                    <p:anim calcmode="lin" valueType="num">
                                      <p:cBhvr>
                                        <p:cTn id="15"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xEl>
                                              <p:pRg st="2" end="2"/>
                                            </p:txEl>
                                          </p:spTgt>
                                        </p:tgtEl>
                                        <p:attrNameLst>
                                          <p:attrName>style.visibility</p:attrName>
                                        </p:attrNameLst>
                                      </p:cBhvr>
                                      <p:to>
                                        <p:strVal val="visible"/>
                                      </p:to>
                                    </p:set>
                                    <p:animEffect transition="in" filter="fade">
                                      <p:cBhvr>
                                        <p:cTn id="21" dur="1000"/>
                                        <p:tgtEl>
                                          <p:spTgt spid="9">
                                            <p:txEl>
                                              <p:pRg st="2" end="2"/>
                                            </p:txEl>
                                          </p:spTgt>
                                        </p:tgtEl>
                                      </p:cBhvr>
                                    </p:animEffect>
                                    <p:anim calcmode="lin" valueType="num">
                                      <p:cBhvr>
                                        <p:cTn id="22"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2E635A7-008C-5778-EDD7-4328C4987BAA}"/>
              </a:ext>
            </a:extLst>
          </p:cNvPr>
          <p:cNvPicPr>
            <a:picLocks noChangeAspect="1"/>
          </p:cNvPicPr>
          <p:nvPr/>
        </p:nvPicPr>
        <p:blipFill>
          <a:blip r:embed="rId2"/>
          <a:srcRect r="-1" b="1779"/>
          <a:stretch>
            <a:fillRect/>
          </a:stretch>
        </p:blipFill>
        <p:spPr>
          <a:xfrm>
            <a:off x="409576" y="1295294"/>
            <a:ext cx="6629399" cy="4581631"/>
          </a:xfrm>
          <a:prstGeom prst="rect">
            <a:avLst/>
          </a:prstGeom>
          <a:ln w="88900" cap="sq" cmpd="thickThin">
            <a:solidFill>
              <a:srgbClr val="000000"/>
            </a:solidFill>
            <a:prstDash val="solid"/>
            <a:miter lim="800000"/>
          </a:ln>
          <a:effectLst>
            <a:innerShdw blurRad="76200">
              <a:srgbClr val="000000"/>
            </a:innerShdw>
          </a:effectLst>
        </p:spPr>
      </p:pic>
      <p:grpSp>
        <p:nvGrpSpPr>
          <p:cNvPr id="47" name="Group 46">
            <a:extLst>
              <a:ext uri="{FF2B5EF4-FFF2-40B4-BE49-F238E27FC236}">
                <a16:creationId xmlns:a16="http://schemas.microsoft.com/office/drawing/2014/main" id="{31C49F18-8757-4E87-5C2E-9D6D7B82BA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33" name="Rectangle 32">
              <a:extLst>
                <a:ext uri="{FF2B5EF4-FFF2-40B4-BE49-F238E27FC236}">
                  <a16:creationId xmlns:a16="http://schemas.microsoft.com/office/drawing/2014/main" id="{25C84D91-E5BF-B919-ACEF-4A25262CEE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DD889E38-27CA-E23F-B646-8D7B4BB17D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0" name="Content Placeholder 2">
            <a:extLst>
              <a:ext uri="{FF2B5EF4-FFF2-40B4-BE49-F238E27FC236}">
                <a16:creationId xmlns:a16="http://schemas.microsoft.com/office/drawing/2014/main" id="{CF9B58C0-BC17-2ECC-44FF-95AD01899BE3}"/>
              </a:ext>
            </a:extLst>
          </p:cNvPr>
          <p:cNvGraphicFramePr>
            <a:graphicFrameLocks noGrp="1"/>
          </p:cNvGraphicFramePr>
          <p:nvPr>
            <p:ph idx="1"/>
            <p:extLst>
              <p:ext uri="{D42A27DB-BD31-4B8C-83A1-F6EECF244321}">
                <p14:modId xmlns:p14="http://schemas.microsoft.com/office/powerpoint/2010/main" val="3435500623"/>
              </p:ext>
            </p:extLst>
          </p:nvPr>
        </p:nvGraphicFramePr>
        <p:xfrm>
          <a:off x="7700735" y="1190451"/>
          <a:ext cx="4081690" cy="46864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8019381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0"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044078-D1AE-22C2-71B5-E962D16A63DF}"/>
              </a:ext>
            </a:extLst>
          </p:cNvPr>
          <p:cNvSpPr>
            <a:spLocks noGrp="1"/>
          </p:cNvSpPr>
          <p:nvPr>
            <p:ph type="title"/>
          </p:nvPr>
        </p:nvSpPr>
        <p:spPr>
          <a:xfrm>
            <a:off x="630936" y="639520"/>
            <a:ext cx="3429000" cy="1719072"/>
          </a:xfrm>
        </p:spPr>
        <p:txBody>
          <a:bodyPr anchor="b">
            <a:normAutofit fontScale="90000"/>
          </a:bodyPr>
          <a:lstStyle/>
          <a:p>
            <a:r>
              <a:rPr lang="en-US" sz="4600" b="1" dirty="0">
                <a:latin typeface="Algerian" panose="04020705040A02060702" pitchFamily="82" charset="0"/>
              </a:rPr>
              <a:t>HTML For Frontend Homepage:</a:t>
            </a:r>
            <a:endParaRPr lang="en-PK" sz="4600" b="1" dirty="0">
              <a:latin typeface="Algerian" panose="04020705040A02060702" pitchFamily="82" charset="0"/>
            </a:endParaRPr>
          </a:p>
        </p:txBody>
      </p:sp>
      <p:sp>
        <p:nvSpPr>
          <p:cNvPr id="2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A74969B-31B5-AD02-A507-FB7AA8D0F55F}"/>
              </a:ext>
            </a:extLst>
          </p:cNvPr>
          <p:cNvSpPr>
            <a:spLocks noGrp="1"/>
          </p:cNvSpPr>
          <p:nvPr>
            <p:ph idx="1"/>
          </p:nvPr>
        </p:nvSpPr>
        <p:spPr>
          <a:xfrm>
            <a:off x="630936" y="2807208"/>
            <a:ext cx="3429000" cy="3410712"/>
          </a:xfrm>
        </p:spPr>
        <p:txBody>
          <a:bodyPr anchor="t">
            <a:normAutofit/>
          </a:bodyPr>
          <a:lstStyle/>
          <a:p>
            <a:r>
              <a:rPr lang="en-US" sz="2200" dirty="0">
                <a:latin typeface="Times New Roman" panose="02020603050405020304" pitchFamily="18" charset="0"/>
                <a:cs typeface="Times New Roman" panose="02020603050405020304" pitchFamily="18" charset="0"/>
              </a:rPr>
              <a:t>The user navigates to the homepage of our system, where they can see multiple departments and requested associated to each department.</a:t>
            </a:r>
          </a:p>
          <a:p>
            <a:pPr marL="0" indent="0">
              <a:buNone/>
            </a:pPr>
            <a:endParaRPr lang="en-PK" sz="2200" dirty="0"/>
          </a:p>
        </p:txBody>
      </p:sp>
      <p:pic>
        <p:nvPicPr>
          <p:cNvPr id="4" name="Picture Placeholder 5" descr="A screenshot of a service&#10;&#10;AI-generated content may be incorrect.">
            <a:extLst>
              <a:ext uri="{FF2B5EF4-FFF2-40B4-BE49-F238E27FC236}">
                <a16:creationId xmlns:a16="http://schemas.microsoft.com/office/drawing/2014/main" id="{BF44C4C4-91D4-35D3-47B7-6121EB2D8A86}"/>
              </a:ext>
            </a:extLst>
          </p:cNvPr>
          <p:cNvPicPr>
            <a:picLocks noChangeAspect="1"/>
          </p:cNvPicPr>
          <p:nvPr/>
        </p:nvPicPr>
        <p:blipFill>
          <a:blip r:embed="rId3"/>
          <a:srcRect l="3749" r="4943" b="2"/>
          <a:stretch>
            <a:fillRect/>
          </a:stretch>
        </p:blipFill>
        <p:spPr>
          <a:xfrm>
            <a:off x="4744363" y="640080"/>
            <a:ext cx="6723586" cy="557784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4280292422"/>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7ED7575E-88D2-B771-681D-46A7E5541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76457" cy="6858000"/>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a:extLst>
              <a:ext uri="{FF2B5EF4-FFF2-40B4-BE49-F238E27FC236}">
                <a16:creationId xmlns:a16="http://schemas.microsoft.com/office/drawing/2014/main" id="{FBDFEC19-4957-499E-AF01-25D78B5BD67A}"/>
              </a:ext>
            </a:extLst>
          </p:cNvPr>
          <p:cNvPicPr>
            <a:picLocks noGrp="1" noChangeAspect="1"/>
          </p:cNvPicPr>
          <p:nvPr>
            <p:ph idx="1"/>
          </p:nvPr>
        </p:nvPicPr>
        <p:blipFill>
          <a:blip r:embed="rId2"/>
          <a:stretch>
            <a:fillRect/>
          </a:stretch>
        </p:blipFill>
        <p:spPr>
          <a:xfrm>
            <a:off x="117258" y="0"/>
            <a:ext cx="7459199" cy="6724650"/>
          </a:xfrm>
          <a:prstGeom prst="rect">
            <a:avLst/>
          </a:prstGeom>
          <a:ln w="127000" cap="sq">
            <a:solidFill>
              <a:srgbClr val="000000"/>
            </a:solidFill>
            <a:miter lim="800000"/>
          </a:ln>
          <a:effectLst>
            <a:outerShdw blurRad="57150" dist="50800" dir="2700000" algn="tl" rotWithShape="0">
              <a:srgbClr val="000000">
                <a:alpha val="40000"/>
              </a:srgbClr>
            </a:outerShdw>
          </a:effectLst>
        </p:spPr>
      </p:pic>
      <p:cxnSp>
        <p:nvCxnSpPr>
          <p:cNvPr id="40" name="Straight Connector 39">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7CA511E0-F611-BF1C-CB3A-940FCFD6653E}"/>
              </a:ext>
            </a:extLst>
          </p:cNvPr>
          <p:cNvSpPr txBox="1"/>
          <p:nvPr/>
        </p:nvSpPr>
        <p:spPr>
          <a:xfrm>
            <a:off x="7915275" y="2543363"/>
            <a:ext cx="3434180" cy="3599019"/>
          </a:xfrm>
          <a:prstGeom prst="rect">
            <a:avLst/>
          </a:prstGeom>
        </p:spPr>
        <p:txBody>
          <a:bodyPr vert="horz" lIns="91440" tIns="45720" rIns="91440" bIns="45720" rtlCol="0">
            <a:normAutofit/>
          </a:bodyPr>
          <a:lstStyle/>
          <a:p>
            <a:pPr marL="342900" indent="-228600">
              <a:lnSpc>
                <a:spcPct val="90000"/>
              </a:lnSpc>
              <a:spcAft>
                <a:spcPts val="6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user navigates to the submit request tab, to submit the request.</a:t>
            </a:r>
          </a:p>
          <a:p>
            <a:pPr marL="342900" indent="-228600">
              <a:lnSpc>
                <a:spcPct val="90000"/>
              </a:lnSpc>
              <a:spcAft>
                <a:spcPts val="6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section prompt the user to fill in some details about their request and also mention the department to whom they are submitting the request.</a:t>
            </a:r>
          </a:p>
        </p:txBody>
      </p:sp>
      <p:sp>
        <p:nvSpPr>
          <p:cNvPr id="17" name="TextBox 16">
            <a:extLst>
              <a:ext uri="{FF2B5EF4-FFF2-40B4-BE49-F238E27FC236}">
                <a16:creationId xmlns:a16="http://schemas.microsoft.com/office/drawing/2014/main" id="{81F1B9B1-A90A-DF47-7B9C-C83953A8F7EF}"/>
              </a:ext>
            </a:extLst>
          </p:cNvPr>
          <p:cNvSpPr txBox="1"/>
          <p:nvPr/>
        </p:nvSpPr>
        <p:spPr>
          <a:xfrm>
            <a:off x="8083767" y="1051691"/>
            <a:ext cx="4333875" cy="1311128"/>
          </a:xfrm>
          <a:prstGeom prst="rect">
            <a:avLst/>
          </a:prstGeom>
          <a:noFill/>
        </p:spPr>
        <p:txBody>
          <a:bodyPr wrap="square">
            <a:spAutoFit/>
          </a:bodyPr>
          <a:lstStyle/>
          <a:p>
            <a:pPr>
              <a:lnSpc>
                <a:spcPct val="90000"/>
              </a:lnSpc>
              <a:spcAft>
                <a:spcPts val="600"/>
              </a:spcAft>
            </a:pPr>
            <a:r>
              <a:rPr lang="en-US" sz="4400" b="1" dirty="0">
                <a:latin typeface="Algerian" panose="04020705040A02060702" pitchFamily="82" charset="0"/>
                <a:cs typeface="Aldhabi" panose="01000000000000000000" pitchFamily="2" charset="-78"/>
              </a:rPr>
              <a:t>Submit Requests</a:t>
            </a:r>
          </a:p>
        </p:txBody>
      </p:sp>
    </p:spTree>
    <p:extLst>
      <p:ext uri="{BB962C8B-B14F-4D97-AF65-F5344CB8AC3E}">
        <p14:creationId xmlns:p14="http://schemas.microsoft.com/office/powerpoint/2010/main" val="379388906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46</TotalTime>
  <Words>455</Words>
  <Application>Microsoft Office PowerPoint</Application>
  <PresentationFormat>Widescreen</PresentationFormat>
  <Paragraphs>38</Paragraphs>
  <Slides>12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Algerian</vt:lpstr>
      <vt:lpstr>Aptos</vt:lpstr>
      <vt:lpstr>Aptos Display</vt:lpstr>
      <vt:lpstr>Arial</vt:lpstr>
      <vt:lpstr>Times New Roman</vt:lpstr>
      <vt:lpstr>Office Theme</vt:lpstr>
      <vt:lpstr>Integrated Integrated Public Service Management System (IPSM)</vt:lpstr>
      <vt:lpstr>PowerPoint Presentation</vt:lpstr>
      <vt:lpstr>PowerPoint Presentation</vt:lpstr>
      <vt:lpstr>PowerPoint Presentation</vt:lpstr>
      <vt:lpstr>Objectives</vt:lpstr>
      <vt:lpstr>Tools Used: Access for Backend</vt:lpstr>
      <vt:lpstr>PowerPoint Presentation</vt:lpstr>
      <vt:lpstr>HTML For Frontend Homepage: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Meeram Shahzad</dc:creator>
  <cp:lastModifiedBy>Meeram Shahzad</cp:lastModifiedBy>
  <cp:revision>1</cp:revision>
  <dcterms:created xsi:type="dcterms:W3CDTF">2026-01-04T21:11:50Z</dcterms:created>
  <dcterms:modified xsi:type="dcterms:W3CDTF">2026-01-04T21:58:05Z</dcterms:modified>
</cp:coreProperties>
</file>

<file path=docProps/thumbnail.jpeg>
</file>